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26" r:id="rId2"/>
    <p:sldMasterId id="2147483742" r:id="rId3"/>
  </p:sldMasterIdLst>
  <p:notesMasterIdLst>
    <p:notesMasterId r:id="rId13"/>
  </p:notesMasterIdLst>
  <p:handoutMasterIdLst>
    <p:handoutMasterId r:id="rId14"/>
  </p:handoutMasterIdLst>
  <p:sldIdLst>
    <p:sldId id="2146846860" r:id="rId4"/>
    <p:sldId id="2146846861" r:id="rId5"/>
    <p:sldId id="520" r:id="rId6"/>
    <p:sldId id="2146846854" r:id="rId7"/>
    <p:sldId id="2146846855" r:id="rId8"/>
    <p:sldId id="2146846856" r:id="rId9"/>
    <p:sldId id="2146846857" r:id="rId10"/>
    <p:sldId id="518" r:id="rId11"/>
    <p:sldId id="2146846859" r:id="rId12"/>
  </p:sldIdLst>
  <p:sldSz cx="12188825" cy="6858000"/>
  <p:notesSz cx="7102475" cy="9388475"/>
  <p:defaultTextStyle>
    <a:defPPr>
      <a:defRPr lang="en-US"/>
    </a:defPPr>
    <a:lvl1pPr marL="0" algn="l" defTabSz="914239" rtl="0" eaLnBrk="1" latinLnBrk="0" hangingPunct="1">
      <a:defRPr sz="1900" kern="1200">
        <a:solidFill>
          <a:schemeClr val="tx1"/>
        </a:solidFill>
        <a:latin typeface="+mn-lt"/>
        <a:ea typeface="+mn-ea"/>
        <a:cs typeface="+mn-cs"/>
      </a:defRPr>
    </a:lvl1pPr>
    <a:lvl2pPr marL="457118" algn="l" defTabSz="914239" rtl="0" eaLnBrk="1" latinLnBrk="0" hangingPunct="1">
      <a:defRPr sz="1900" kern="1200">
        <a:solidFill>
          <a:schemeClr val="tx1"/>
        </a:solidFill>
        <a:latin typeface="+mn-lt"/>
        <a:ea typeface="+mn-ea"/>
        <a:cs typeface="+mn-cs"/>
      </a:defRPr>
    </a:lvl2pPr>
    <a:lvl3pPr marL="914239" algn="l" defTabSz="914239" rtl="0" eaLnBrk="1" latinLnBrk="0" hangingPunct="1">
      <a:defRPr sz="1900" kern="1200">
        <a:solidFill>
          <a:schemeClr val="tx1"/>
        </a:solidFill>
        <a:latin typeface="+mn-lt"/>
        <a:ea typeface="+mn-ea"/>
        <a:cs typeface="+mn-cs"/>
      </a:defRPr>
    </a:lvl3pPr>
    <a:lvl4pPr marL="1371359" algn="l" defTabSz="914239" rtl="0" eaLnBrk="1" latinLnBrk="0" hangingPunct="1">
      <a:defRPr sz="1900" kern="1200">
        <a:solidFill>
          <a:schemeClr val="tx1"/>
        </a:solidFill>
        <a:latin typeface="+mn-lt"/>
        <a:ea typeface="+mn-ea"/>
        <a:cs typeface="+mn-cs"/>
      </a:defRPr>
    </a:lvl4pPr>
    <a:lvl5pPr marL="1828481" algn="l" defTabSz="914239" rtl="0" eaLnBrk="1" latinLnBrk="0" hangingPunct="1">
      <a:defRPr sz="1900" kern="1200">
        <a:solidFill>
          <a:schemeClr val="tx1"/>
        </a:solidFill>
        <a:latin typeface="+mn-lt"/>
        <a:ea typeface="+mn-ea"/>
        <a:cs typeface="+mn-cs"/>
      </a:defRPr>
    </a:lvl5pPr>
    <a:lvl6pPr marL="2285599" algn="l" defTabSz="914239" rtl="0" eaLnBrk="1" latinLnBrk="0" hangingPunct="1">
      <a:defRPr sz="1900" kern="1200">
        <a:solidFill>
          <a:schemeClr val="tx1"/>
        </a:solidFill>
        <a:latin typeface="+mn-lt"/>
        <a:ea typeface="+mn-ea"/>
        <a:cs typeface="+mn-cs"/>
      </a:defRPr>
    </a:lvl6pPr>
    <a:lvl7pPr marL="2742720" algn="l" defTabSz="914239" rtl="0" eaLnBrk="1" latinLnBrk="0" hangingPunct="1">
      <a:defRPr sz="1900" kern="1200">
        <a:solidFill>
          <a:schemeClr val="tx1"/>
        </a:solidFill>
        <a:latin typeface="+mn-lt"/>
        <a:ea typeface="+mn-ea"/>
        <a:cs typeface="+mn-cs"/>
      </a:defRPr>
    </a:lvl7pPr>
    <a:lvl8pPr marL="3199840" algn="l" defTabSz="914239" rtl="0" eaLnBrk="1" latinLnBrk="0" hangingPunct="1">
      <a:defRPr sz="1900" kern="1200">
        <a:solidFill>
          <a:schemeClr val="tx1"/>
        </a:solidFill>
        <a:latin typeface="+mn-lt"/>
        <a:ea typeface="+mn-ea"/>
        <a:cs typeface="+mn-cs"/>
      </a:defRPr>
    </a:lvl8pPr>
    <a:lvl9pPr marL="3656961" algn="l" defTabSz="91423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14">
          <p15:clr>
            <a:srgbClr val="A4A3A4"/>
          </p15:clr>
        </p15:guide>
        <p15:guide id="2" pos="2851">
          <p15:clr>
            <a:srgbClr val="A4A3A4"/>
          </p15:clr>
        </p15:guide>
        <p15:guide id="3" pos="3800">
          <p15:clr>
            <a:srgbClr val="A4A3A4"/>
          </p15:clr>
        </p15:guide>
        <p15:guide id="4" orient="horz" pos="351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5F71"/>
    <a:srgbClr val="FFFFCC"/>
    <a:srgbClr val="F5E98F"/>
    <a:srgbClr val="F8EE00"/>
    <a:srgbClr val="233BC2"/>
    <a:srgbClr val="F3AA0C"/>
    <a:srgbClr val="CC900A"/>
    <a:srgbClr val="CFD867"/>
    <a:srgbClr val="B2D8AC"/>
    <a:srgbClr val="256A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3" autoAdjust="0"/>
    <p:restoredTop sz="95922" autoAdjust="0"/>
  </p:normalViewPr>
  <p:slideViewPr>
    <p:cSldViewPr snapToGrid="0">
      <p:cViewPr varScale="1">
        <p:scale>
          <a:sx n="134" d="100"/>
          <a:sy n="134" d="100"/>
        </p:scale>
        <p:origin x="240" y="176"/>
      </p:cViewPr>
      <p:guideLst>
        <p:guide orient="horz" pos="3514"/>
        <p:guide pos="2851"/>
        <p:guide pos="3800"/>
        <p:guide orient="horz" pos="3515"/>
      </p:guideLst>
    </p:cSldViewPr>
  </p:slideViewPr>
  <p:outlineViewPr>
    <p:cViewPr>
      <p:scale>
        <a:sx n="33" d="100"/>
        <a:sy n="33" d="100"/>
      </p:scale>
      <p:origin x="0" y="-1968"/>
    </p:cViewPr>
  </p:outlineViewPr>
  <p:notesTextViewPr>
    <p:cViewPr>
      <p:scale>
        <a:sx n="1" d="1"/>
        <a:sy n="1" d="1"/>
      </p:scale>
      <p:origin x="0" y="0"/>
    </p:cViewPr>
  </p:notesTextViewPr>
  <p:sorterViewPr>
    <p:cViewPr>
      <p:scale>
        <a:sx n="66" d="100"/>
        <a:sy n="66" d="100"/>
      </p:scale>
      <p:origin x="0" y="2432"/>
    </p:cViewPr>
  </p:sorterViewPr>
  <p:notesViewPr>
    <p:cSldViewPr snapToGrid="0">
      <p:cViewPr varScale="1">
        <p:scale>
          <a:sx n="65" d="100"/>
          <a:sy n="65" d="100"/>
        </p:scale>
        <p:origin x="1123" y="62"/>
      </p:cViewPr>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D0752B3F-16DD-4F19-ACDD-F2069BC5BD4E}" type="datetimeFigureOut">
              <a:rPr lang="en-US" smtClean="0"/>
              <a:pPr/>
              <a:t>9/21/21</a:t>
            </a:fld>
            <a:endParaRPr lang="en-US"/>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2A652C21-9F59-4D59-A20F-697011AEF14B}" type="slidenum">
              <a:rPr lang="en-US" smtClean="0"/>
              <a:pPr/>
              <a:t>‹#›</a:t>
            </a:fld>
            <a:endParaRPr lang="en-US"/>
          </a:p>
        </p:txBody>
      </p:sp>
    </p:spTree>
    <p:extLst>
      <p:ext uri="{BB962C8B-B14F-4D97-AF65-F5344CB8AC3E}">
        <p14:creationId xmlns:p14="http://schemas.microsoft.com/office/powerpoint/2010/main" val="178829270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7:47.504"/>
    </inkml:context>
    <inkml:brush xml:id="br0">
      <inkml:brushProperty name="width" value="0.05" units="cm"/>
      <inkml:brushProperty name="height" value="0.05" units="cm"/>
      <inkml:brushProperty name="color" value="#1AA5EC"/>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7:59.669"/>
    </inkml:context>
    <inkml:brush xml:id="br0">
      <inkml:brushProperty name="width" value="0.05" units="cm"/>
      <inkml:brushProperty name="height" value="0.05" units="cm"/>
      <inkml:brushProperty name="color" value="#1AA5EC"/>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8:03.975"/>
    </inkml:context>
    <inkml:brush xml:id="br0">
      <inkml:brushProperty name="width" value="0.05" units="cm"/>
      <inkml:brushProperty name="height" value="0.05" units="cm"/>
      <inkml:brushProperty name="color" value="#1AA5EC"/>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9FA6D163-A0F5-498D-A72B-50DE16555140}" type="datetimeFigureOut">
              <a:rPr lang="en-US" smtClean="0"/>
              <a:pPr/>
              <a:t>9/21/21</a:t>
            </a:fld>
            <a:endParaRPr lang="en-US"/>
          </a:p>
        </p:txBody>
      </p:sp>
      <p:sp>
        <p:nvSpPr>
          <p:cNvPr id="4" name="Slide Image Placeholder 3"/>
          <p:cNvSpPr>
            <a:spLocks noGrp="1" noRot="1" noChangeAspect="1"/>
          </p:cNvSpPr>
          <p:nvPr>
            <p:ph type="sldImg" idx="2"/>
          </p:nvPr>
        </p:nvSpPr>
        <p:spPr>
          <a:xfrm>
            <a:off x="423863" y="704850"/>
            <a:ext cx="6254750"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C3C999AD-79EC-4F02-84A9-EEA7F0527E47}" type="slidenum">
              <a:rPr lang="en-US" smtClean="0"/>
              <a:pPr/>
              <a:t>‹#›</a:t>
            </a:fld>
            <a:endParaRPr lang="en-US"/>
          </a:p>
        </p:txBody>
      </p:sp>
    </p:spTree>
    <p:extLst>
      <p:ext uri="{BB962C8B-B14F-4D97-AF65-F5344CB8AC3E}">
        <p14:creationId xmlns:p14="http://schemas.microsoft.com/office/powerpoint/2010/main" val="344646183"/>
      </p:ext>
    </p:extLst>
  </p:cSld>
  <p:clrMap bg1="lt1" tx1="dk1" bg2="lt2" tx2="dk2" accent1="accent1" accent2="accent2" accent3="accent3" accent4="accent4" accent5="accent5" accent6="accent6" hlink="hlink" folHlink="folHlink"/>
  <p:notesStyle>
    <a:lvl1pPr marL="0" algn="l" defTabSz="914239" rtl="0" eaLnBrk="1" latinLnBrk="0" hangingPunct="1">
      <a:defRPr sz="1200" kern="1200">
        <a:solidFill>
          <a:schemeClr val="tx1"/>
        </a:solidFill>
        <a:latin typeface="+mn-lt"/>
        <a:ea typeface="+mn-ea"/>
        <a:cs typeface="+mn-cs"/>
      </a:defRPr>
    </a:lvl1pPr>
    <a:lvl2pPr marL="457118" algn="l" defTabSz="914239" rtl="0" eaLnBrk="1" latinLnBrk="0" hangingPunct="1">
      <a:defRPr sz="1200" kern="1200">
        <a:solidFill>
          <a:schemeClr val="tx1"/>
        </a:solidFill>
        <a:latin typeface="+mn-lt"/>
        <a:ea typeface="+mn-ea"/>
        <a:cs typeface="+mn-cs"/>
      </a:defRPr>
    </a:lvl2pPr>
    <a:lvl3pPr marL="914239" algn="l" defTabSz="914239" rtl="0" eaLnBrk="1" latinLnBrk="0" hangingPunct="1">
      <a:defRPr sz="1200" kern="1200">
        <a:solidFill>
          <a:schemeClr val="tx1"/>
        </a:solidFill>
        <a:latin typeface="+mn-lt"/>
        <a:ea typeface="+mn-ea"/>
        <a:cs typeface="+mn-cs"/>
      </a:defRPr>
    </a:lvl3pPr>
    <a:lvl4pPr marL="1371359" algn="l" defTabSz="914239" rtl="0" eaLnBrk="1" latinLnBrk="0" hangingPunct="1">
      <a:defRPr sz="1200" kern="1200">
        <a:solidFill>
          <a:schemeClr val="tx1"/>
        </a:solidFill>
        <a:latin typeface="+mn-lt"/>
        <a:ea typeface="+mn-ea"/>
        <a:cs typeface="+mn-cs"/>
      </a:defRPr>
    </a:lvl4pPr>
    <a:lvl5pPr marL="1828481" algn="l" defTabSz="914239" rtl="0" eaLnBrk="1" latinLnBrk="0" hangingPunct="1">
      <a:defRPr sz="1200" kern="1200">
        <a:solidFill>
          <a:schemeClr val="tx1"/>
        </a:solidFill>
        <a:latin typeface="+mn-lt"/>
        <a:ea typeface="+mn-ea"/>
        <a:cs typeface="+mn-cs"/>
      </a:defRPr>
    </a:lvl5pPr>
    <a:lvl6pPr marL="2285599" algn="l" defTabSz="914239" rtl="0" eaLnBrk="1" latinLnBrk="0" hangingPunct="1">
      <a:defRPr sz="1200" kern="1200">
        <a:solidFill>
          <a:schemeClr val="tx1"/>
        </a:solidFill>
        <a:latin typeface="+mn-lt"/>
        <a:ea typeface="+mn-ea"/>
        <a:cs typeface="+mn-cs"/>
      </a:defRPr>
    </a:lvl6pPr>
    <a:lvl7pPr marL="2742720" algn="l" defTabSz="914239" rtl="0" eaLnBrk="1" latinLnBrk="0" hangingPunct="1">
      <a:defRPr sz="1200" kern="1200">
        <a:solidFill>
          <a:schemeClr val="tx1"/>
        </a:solidFill>
        <a:latin typeface="+mn-lt"/>
        <a:ea typeface="+mn-ea"/>
        <a:cs typeface="+mn-cs"/>
      </a:defRPr>
    </a:lvl7pPr>
    <a:lvl8pPr marL="3199840" algn="l" defTabSz="914239" rtl="0" eaLnBrk="1" latinLnBrk="0" hangingPunct="1">
      <a:defRPr sz="1200" kern="1200">
        <a:solidFill>
          <a:schemeClr val="tx1"/>
        </a:solidFill>
        <a:latin typeface="+mn-lt"/>
        <a:ea typeface="+mn-ea"/>
        <a:cs typeface="+mn-cs"/>
      </a:defRPr>
    </a:lvl8pPr>
    <a:lvl9pPr marL="3656961" algn="l" defTabSz="91423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907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70147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0" name="Rectangle 9"/>
          <p:cNvSpPr/>
          <p:nvPr userDrawn="1"/>
        </p:nvSpPr>
        <p:spPr>
          <a:xfrm>
            <a:off x="8532177" y="0"/>
            <a:ext cx="3656648"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2" name="Title 1"/>
          <p:cNvSpPr>
            <a:spLocks noGrp="1"/>
          </p:cNvSpPr>
          <p:nvPr>
            <p:ph type="ctrTitle" hasCustomPrompt="1"/>
          </p:nvPr>
        </p:nvSpPr>
        <p:spPr>
          <a:xfrm>
            <a:off x="1747679" y="3886200"/>
            <a:ext cx="6703854" cy="457200"/>
          </a:xfrm>
        </p:spPr>
        <p:txBody>
          <a:bodyPr lIns="0" tIns="0" rIns="0" bIns="0">
            <a:noAutofit/>
          </a:bodyPr>
          <a:lstStyle>
            <a:lvl1pPr algn="l">
              <a:defRPr sz="2800" b="1">
                <a:solidFill>
                  <a:srgbClr val="FFFFFF"/>
                </a:solidFill>
              </a:defRPr>
            </a:lvl1pPr>
          </a:lstStyle>
          <a:p>
            <a:r>
              <a:rPr lang="en-US" dirty="0"/>
              <a:t>Enter Presentation Title</a:t>
            </a:r>
          </a:p>
        </p:txBody>
      </p:sp>
      <p:sp>
        <p:nvSpPr>
          <p:cNvPr id="8" name="TextBox 7"/>
          <p:cNvSpPr txBox="1"/>
          <p:nvPr userDrawn="1"/>
        </p:nvSpPr>
        <p:spPr>
          <a:xfrm>
            <a:off x="8836899" y="4937760"/>
            <a:ext cx="2315877" cy="274320"/>
          </a:xfrm>
          <a:prstGeom prst="rect">
            <a:avLst/>
          </a:prstGeom>
          <a:noFill/>
        </p:spPr>
        <p:txBody>
          <a:bodyPr wrap="square" lIns="0" tIns="0" rIns="0" bIns="0" rtlCol="0" anchor="ctr" anchorCtr="0">
            <a:noAutofit/>
          </a:bodyPr>
          <a:lstStyle/>
          <a:p>
            <a:r>
              <a:rPr lang="en-US" sz="1600" b="1" kern="0" spc="-31" dirty="0">
                <a:solidFill>
                  <a:srgbClr val="FFFFFF"/>
                </a:solidFill>
                <a:latin typeface="Arial"/>
                <a:cs typeface="Arial"/>
              </a:rPr>
              <a:t>Presented by:</a:t>
            </a:r>
          </a:p>
        </p:txBody>
      </p:sp>
      <p:sp>
        <p:nvSpPr>
          <p:cNvPr id="13" name="Text Placeholder 6"/>
          <p:cNvSpPr>
            <a:spLocks noGrp="1"/>
          </p:cNvSpPr>
          <p:nvPr>
            <p:ph type="body" sz="quarter" idx="11" hasCustomPrompt="1"/>
          </p:nvPr>
        </p:nvSpPr>
        <p:spPr>
          <a:xfrm>
            <a:off x="8836899" y="5212080"/>
            <a:ext cx="3169095" cy="274320"/>
          </a:xfrm>
        </p:spPr>
        <p:txBody>
          <a:bodyPr lIns="0" tIns="0" rIns="0" bIns="0" anchor="ctr" anchorCtr="0">
            <a:noAutofit/>
          </a:bodyPr>
          <a:lstStyle>
            <a:lvl1pPr marL="0" indent="0">
              <a:spcBef>
                <a:spcPts val="0"/>
              </a:spcBef>
              <a:buNone/>
              <a:defRPr sz="1600" b="1"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Full Name</a:t>
            </a:r>
          </a:p>
        </p:txBody>
      </p:sp>
      <p:sp>
        <p:nvSpPr>
          <p:cNvPr id="14" name="Text Placeholder 6"/>
          <p:cNvSpPr>
            <a:spLocks noGrp="1"/>
          </p:cNvSpPr>
          <p:nvPr>
            <p:ph type="body" sz="quarter" idx="12" hasCustomPrompt="1"/>
          </p:nvPr>
        </p:nvSpPr>
        <p:spPr>
          <a:xfrm>
            <a:off x="8836899" y="5486400"/>
            <a:ext cx="3169095" cy="274320"/>
          </a:xfrm>
        </p:spPr>
        <p:txBody>
          <a:bodyPr lIns="0" tIns="0" rIns="0" bIns="0" anchor="ctr" anchorCtr="0">
            <a:noAutofit/>
          </a:bodyPr>
          <a:lstStyle>
            <a:lvl1pPr marL="0" indent="0">
              <a:spcBef>
                <a:spcPts val="0"/>
              </a:spcBef>
              <a:buNone/>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Title</a:t>
            </a:r>
          </a:p>
        </p:txBody>
      </p:sp>
      <p:pic>
        <p:nvPicPr>
          <p:cNvPr id="15" name="Picture 14" descr="Cloud_word.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826631" y="6456896"/>
            <a:ext cx="906236" cy="151039"/>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323" y="1320349"/>
            <a:ext cx="3051630" cy="2582149"/>
          </a:xfrm>
          <a:prstGeom prst="rect">
            <a:avLst/>
          </a:prstGeom>
        </p:spPr>
      </p:pic>
    </p:spTree>
    <p:extLst>
      <p:ext uri="{BB962C8B-B14F-4D97-AF65-F5344CB8AC3E}">
        <p14:creationId xmlns:p14="http://schemas.microsoft.com/office/powerpoint/2010/main" val="4011530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rizontal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3" name="Rectangle 12"/>
          <p:cNvSpPr/>
          <p:nvPr userDrawn="1"/>
        </p:nvSpPr>
        <p:spPr>
          <a:xfrm>
            <a:off x="0" y="4846320"/>
            <a:ext cx="12188825" cy="20116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Title 1"/>
          <p:cNvSpPr>
            <a:spLocks noGrp="1"/>
          </p:cNvSpPr>
          <p:nvPr>
            <p:ph type="title" hasCustomPrompt="1"/>
          </p:nvPr>
        </p:nvSpPr>
        <p:spPr>
          <a:xfrm>
            <a:off x="487553" y="548643"/>
            <a:ext cx="11701272" cy="369332"/>
          </a:xfrm>
        </p:spPr>
        <p:txBody>
          <a:bodyPr/>
          <a:lstStyle>
            <a:lvl1pPr>
              <a:defRPr>
                <a:solidFill>
                  <a:schemeClr val="bg1"/>
                </a:solidFill>
              </a:defRPr>
            </a:lvl1pPr>
          </a:lstStyle>
          <a:p>
            <a:r>
              <a:rPr lang="en-US" dirty="0"/>
              <a:t>Click to add title</a:t>
            </a:r>
          </a:p>
        </p:txBody>
      </p:sp>
      <p:sp>
        <p:nvSpPr>
          <p:cNvPr id="17" name="TextBox 16"/>
          <p:cNvSpPr txBox="1"/>
          <p:nvPr userDrawn="1"/>
        </p:nvSpPr>
        <p:spPr>
          <a:xfrm>
            <a:off x="10251272"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9" name="TextBox 18"/>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bg1"/>
                </a:solidFill>
                <a:cs typeface="Arial"/>
              </a:rPr>
              <a:pPr algn="l" defTabSz="457118"/>
              <a:t>‹#›</a:t>
            </a:fld>
            <a:endParaRPr lang="en-US" sz="11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20" name="Group 19"/>
          <p:cNvGrpSpPr/>
          <p:nvPr userDrawn="1"/>
        </p:nvGrpSpPr>
        <p:grpSpPr>
          <a:xfrm>
            <a:off x="487450" y="268819"/>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4117743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ird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3" name="Rectangle 12"/>
          <p:cNvSpPr/>
          <p:nvPr userDrawn="1"/>
        </p:nvSpPr>
        <p:spPr>
          <a:xfrm>
            <a:off x="4" y="0"/>
            <a:ext cx="458589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Title 1"/>
          <p:cNvSpPr>
            <a:spLocks noGrp="1"/>
          </p:cNvSpPr>
          <p:nvPr>
            <p:ph type="title" hasCustomPrompt="1"/>
          </p:nvPr>
        </p:nvSpPr>
        <p:spPr>
          <a:xfrm>
            <a:off x="487559" y="548643"/>
            <a:ext cx="4086273" cy="369332"/>
          </a:xfrm>
        </p:spPr>
        <p:txBody>
          <a:bodyPr rIns="0">
            <a:spAutoFit/>
          </a:bodyPr>
          <a:lstStyle>
            <a:lvl1pPr>
              <a:defRPr>
                <a:solidFill>
                  <a:schemeClr val="bg1"/>
                </a:solidFill>
              </a:defRPr>
            </a:lvl1pPr>
          </a:lstStyle>
          <a:p>
            <a:r>
              <a:rPr lang="en-US" dirty="0"/>
              <a:t>Click to add title</a:t>
            </a:r>
          </a:p>
        </p:txBody>
      </p:sp>
      <p:sp>
        <p:nvSpPr>
          <p:cNvPr id="17" name="TextBox 16"/>
          <p:cNvSpPr txBox="1"/>
          <p:nvPr userDrawn="1"/>
        </p:nvSpPr>
        <p:spPr>
          <a:xfrm>
            <a:off x="10218614"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tx1"/>
                </a:solidFill>
                <a:cs typeface="Arial"/>
              </a:rPr>
              <a:t>© IBM Corporation </a:t>
            </a:r>
          </a:p>
        </p:txBody>
      </p:sp>
      <p:sp>
        <p:nvSpPr>
          <p:cNvPr id="19" name="TextBox 18"/>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tx1"/>
                </a:solidFill>
                <a:cs typeface="Arial"/>
              </a:rPr>
              <a:pPr algn="l" defTabSz="457118"/>
              <a:t>‹#›</a:t>
            </a:fld>
            <a:endParaRPr lang="en-US" sz="1100" kern="0" spc="-31" dirty="0">
              <a:solidFill>
                <a:schemeClr val="tx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20" name="Group 19"/>
          <p:cNvGrpSpPr/>
          <p:nvPr userDrawn="1"/>
        </p:nvGrpSpPr>
        <p:grpSpPr>
          <a:xfrm>
            <a:off x="487450" y="268819"/>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86603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ThirdsGreen_Invert">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Rectangle 13"/>
          <p:cNvSpPr/>
          <p:nvPr userDrawn="1"/>
        </p:nvSpPr>
        <p:spPr>
          <a:xfrm>
            <a:off x="4" y="0"/>
            <a:ext cx="458589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23" name="Title 1"/>
          <p:cNvSpPr>
            <a:spLocks noGrp="1"/>
          </p:cNvSpPr>
          <p:nvPr>
            <p:ph type="title" hasCustomPrompt="1"/>
          </p:nvPr>
        </p:nvSpPr>
        <p:spPr>
          <a:xfrm>
            <a:off x="487559" y="548643"/>
            <a:ext cx="4086273" cy="369332"/>
          </a:xfrm>
        </p:spPr>
        <p:txBody>
          <a:bodyPr rIns="0">
            <a:spAutoFit/>
          </a:bodyPr>
          <a:lstStyle>
            <a:lvl1pPr>
              <a:defRPr>
                <a:solidFill>
                  <a:srgbClr val="085571"/>
                </a:solidFill>
              </a:defRPr>
            </a:lvl1pPr>
          </a:lstStyle>
          <a:p>
            <a:r>
              <a:rPr lang="en-US" dirty="0"/>
              <a:t>Click to add title</a:t>
            </a:r>
          </a:p>
        </p:txBody>
      </p:sp>
      <p:sp>
        <p:nvSpPr>
          <p:cNvPr id="12" name="TextBox 11"/>
          <p:cNvSpPr txBox="1"/>
          <p:nvPr userDrawn="1"/>
        </p:nvSpPr>
        <p:spPr>
          <a:xfrm>
            <a:off x="10283929" y="6569126"/>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5" name="TextBox 14"/>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bg1"/>
                </a:solidFill>
                <a:cs typeface="Arial"/>
              </a:rPr>
              <a:pPr algn="l" defTabSz="457118"/>
              <a:t>‹#›</a:t>
            </a:fld>
            <a:endParaRPr lang="en-US" sz="11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6" name="Group 15"/>
          <p:cNvGrpSpPr/>
          <p:nvPr userDrawn="1"/>
        </p:nvGrpSpPr>
        <p:grpSpPr>
          <a:xfrm>
            <a:off x="487450" y="268819"/>
            <a:ext cx="506711" cy="172508"/>
            <a:chOff x="360699" y="268817"/>
            <a:chExt cx="506711" cy="172508"/>
          </a:xfrm>
          <a:solidFill>
            <a:schemeClr val="tx2"/>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918039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udSideThirdBlueBlank">
    <p:spTree>
      <p:nvGrpSpPr>
        <p:cNvPr id="1" name=""/>
        <p:cNvGrpSpPr/>
        <p:nvPr/>
      </p:nvGrpSpPr>
      <p:grpSpPr>
        <a:xfrm>
          <a:off x="0" y="0"/>
          <a:ext cx="0" cy="0"/>
          <a:chOff x="0" y="0"/>
          <a:chExt cx="0" cy="0"/>
        </a:xfrm>
      </p:grpSpPr>
      <p:sp>
        <p:nvSpPr>
          <p:cNvPr id="4" name="Rectangle 3"/>
          <p:cNvSpPr/>
          <p:nvPr userDrawn="1"/>
        </p:nvSpPr>
        <p:spPr>
          <a:xfrm>
            <a:off x="4" y="0"/>
            <a:ext cx="4585893"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2" name="Title 1"/>
          <p:cNvSpPr>
            <a:spLocks noGrp="1"/>
          </p:cNvSpPr>
          <p:nvPr>
            <p:ph type="title" hasCustomPrompt="1"/>
          </p:nvPr>
        </p:nvSpPr>
        <p:spPr>
          <a:xfrm>
            <a:off x="487554" y="548643"/>
            <a:ext cx="4086272" cy="369332"/>
          </a:xfrm>
        </p:spPr>
        <p:txBody>
          <a:bodyPr wrap="square" rIns="0">
            <a:spAutoFit/>
          </a:bodyPr>
          <a:lstStyle>
            <a:lvl1pPr>
              <a:defRPr>
                <a:solidFill>
                  <a:schemeClr val="bg1"/>
                </a:solidFill>
              </a:defRPr>
            </a:lvl1pPr>
          </a:lstStyle>
          <a:p>
            <a:r>
              <a:rPr lang="en-US" dirty="0"/>
              <a:t>Click to add title</a:t>
            </a:r>
          </a:p>
        </p:txBody>
      </p:sp>
      <p:pic>
        <p:nvPicPr>
          <p:cNvPr id="8" name="Picture 7"/>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9" name="Group 8"/>
          <p:cNvGrpSpPr/>
          <p:nvPr userDrawn="1"/>
        </p:nvGrpSpPr>
        <p:grpSpPr>
          <a:xfrm>
            <a:off x="487450" y="268819"/>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122543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Green">
    <p:spTree>
      <p:nvGrpSpPr>
        <p:cNvPr id="1" name=""/>
        <p:cNvGrpSpPr/>
        <p:nvPr/>
      </p:nvGrpSpPr>
      <p:grpSpPr>
        <a:xfrm>
          <a:off x="0" y="0"/>
          <a:ext cx="0" cy="0"/>
          <a:chOff x="0" y="0"/>
          <a:chExt cx="0" cy="0"/>
        </a:xfrm>
      </p:grpSpPr>
      <p:sp>
        <p:nvSpPr>
          <p:cNvPr id="22" name="Rectangle 21"/>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5" name="Rectangle 4"/>
          <p:cNvSpPr/>
          <p:nvPr userDrawn="1"/>
        </p:nvSpPr>
        <p:spPr>
          <a:xfrm flipV="1">
            <a:off x="7651228" y="0"/>
            <a:ext cx="4537597"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4" name="Rectangle 3"/>
          <p:cNvSpPr/>
          <p:nvPr userDrawn="1"/>
        </p:nvSpPr>
        <p:spPr>
          <a:xfrm>
            <a:off x="0" y="0"/>
            <a:ext cx="1706436"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1918779" y="1423270"/>
            <a:ext cx="5672084" cy="492443"/>
          </a:xfrm>
        </p:spPr>
        <p:txBody>
          <a:bodyPr wrap="square" lIns="0" tIns="0" rIns="0" bIns="0" anchor="t" anchorCtr="0">
            <a:spAutoFit/>
          </a:bodyPr>
          <a:lstStyle>
            <a:lvl1pPr algn="l">
              <a:defRPr sz="3200">
                <a:solidFill>
                  <a:srgbClr val="FFFFFF"/>
                </a:solidFill>
              </a:defRPr>
            </a:lvl1pPr>
          </a:lstStyle>
          <a:p>
            <a:r>
              <a:rPr lang="en-US" dirty="0"/>
              <a:t>Click to add title</a:t>
            </a:r>
          </a:p>
        </p:txBody>
      </p:sp>
      <p:sp>
        <p:nvSpPr>
          <p:cNvPr id="12" name="TextBox 11"/>
          <p:cNvSpPr txBox="1"/>
          <p:nvPr userDrawn="1"/>
        </p:nvSpPr>
        <p:spPr>
          <a:xfrm>
            <a:off x="10185958"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6" name="TextBox 15"/>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17" name="Picture 16"/>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8" name="Group 17"/>
          <p:cNvGrpSpPr/>
          <p:nvPr userDrawn="1"/>
        </p:nvGrpSpPr>
        <p:grpSpPr>
          <a:xfrm>
            <a:off x="1917895" y="1005842"/>
            <a:ext cx="506711" cy="172508"/>
            <a:chOff x="360699" y="268817"/>
            <a:chExt cx="506711" cy="172508"/>
          </a:xfrm>
          <a:solidFill>
            <a:schemeClr val="bg1"/>
          </a:solidFill>
        </p:grpSpPr>
        <p:sp>
          <p:nvSpPr>
            <p:cNvPr id="19" name="Rectangle 1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356924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Blue">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7313295" y="0"/>
            <a:ext cx="48755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7" name="Text Placeholder 6"/>
          <p:cNvSpPr>
            <a:spLocks noGrp="1"/>
          </p:cNvSpPr>
          <p:nvPr>
            <p:ph type="body" sz="quarter" idx="12" hasCustomPrompt="1"/>
          </p:nvPr>
        </p:nvSpPr>
        <p:spPr>
          <a:xfrm>
            <a:off x="457081" y="2377446"/>
            <a:ext cx="6856214" cy="339409"/>
          </a:xfrm>
        </p:spPr>
        <p:txBody>
          <a:bodyPr lIns="0" tIns="0" rIns="0" bIns="0" anchor="t" anchorCtr="0">
            <a:sp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2" name="TextBox 11"/>
          <p:cNvSpPr txBox="1"/>
          <p:nvPr userDrawn="1"/>
        </p:nvSpPr>
        <p:spPr>
          <a:xfrm>
            <a:off x="10294814" y="6569126"/>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5" name="Group 14"/>
          <p:cNvGrpSpPr/>
          <p:nvPr userDrawn="1"/>
        </p:nvGrpSpPr>
        <p:grpSpPr>
          <a:xfrm>
            <a:off x="487450" y="2011683"/>
            <a:ext cx="506711" cy="172508"/>
            <a:chOff x="360699" y="268817"/>
            <a:chExt cx="506711" cy="172508"/>
          </a:xfrm>
          <a:solidFill>
            <a:schemeClr val="bg1"/>
          </a:solidFill>
        </p:grpSpPr>
        <p:sp>
          <p:nvSpPr>
            <p:cNvPr id="16" name="Rectangle 1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464018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LD - Purpl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rgbClr val="3B0256"/>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0" y="1508761"/>
            <a:ext cx="7492038"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pic>
        <p:nvPicPr>
          <p:cNvPr id="7" name="Picture 6"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
        <p:nvSpPr>
          <p:cNvPr id="10" name="TextBox 9"/>
          <p:cNvSpPr txBox="1"/>
          <p:nvPr userDrawn="1"/>
        </p:nvSpPr>
        <p:spPr>
          <a:xfrm>
            <a:off x="10299557"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1" name="TextBox 10"/>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spTree>
    <p:extLst>
      <p:ext uri="{BB962C8B-B14F-4D97-AF65-F5344CB8AC3E}">
        <p14:creationId xmlns:p14="http://schemas.microsoft.com/office/powerpoint/2010/main" val="1181984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OLD - Green">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0" y="1508761"/>
            <a:ext cx="7492038"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11" name="TextBox 10"/>
          <p:cNvSpPr txBox="1"/>
          <p:nvPr userDrawn="1"/>
        </p:nvSpPr>
        <p:spPr>
          <a:xfrm>
            <a:off x="10185958" y="6572050"/>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Tree>
    <p:extLst>
      <p:ext uri="{BB962C8B-B14F-4D97-AF65-F5344CB8AC3E}">
        <p14:creationId xmlns:p14="http://schemas.microsoft.com/office/powerpoint/2010/main" val="1596878562"/>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LD - Blu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1" y="1508761"/>
            <a:ext cx="7516174"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11" name="TextBox 10"/>
          <p:cNvSpPr txBox="1"/>
          <p:nvPr userDrawn="1"/>
        </p:nvSpPr>
        <p:spPr>
          <a:xfrm>
            <a:off x="10299557"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Tree>
    <p:extLst>
      <p:ext uri="{BB962C8B-B14F-4D97-AF65-F5344CB8AC3E}">
        <p14:creationId xmlns:p14="http://schemas.microsoft.com/office/powerpoint/2010/main" val="4074083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6" name="Title 1"/>
          <p:cNvSpPr>
            <a:spLocks noGrp="1"/>
          </p:cNvSpPr>
          <p:nvPr>
            <p:ph type="ctrTitle" hasCustomPrompt="1"/>
          </p:nvPr>
        </p:nvSpPr>
        <p:spPr>
          <a:xfrm>
            <a:off x="2925318" y="3931920"/>
            <a:ext cx="9263507" cy="457200"/>
          </a:xfrm>
        </p:spPr>
        <p:txBody>
          <a:bodyPr lIns="0" tIns="0" rIns="0" bIns="0">
            <a:noAutofit/>
          </a:bodyPr>
          <a:lstStyle>
            <a:lvl1pPr algn="l">
              <a:defRPr sz="2800" b="1">
                <a:solidFill>
                  <a:srgbClr val="FFFFFF"/>
                </a:solidFill>
              </a:defRPr>
            </a:lvl1pPr>
          </a:lstStyle>
          <a:p>
            <a:r>
              <a:rPr lang="en-US" dirty="0"/>
              <a:t>Enter Text</a:t>
            </a:r>
          </a:p>
        </p:txBody>
      </p:sp>
      <p:sp>
        <p:nvSpPr>
          <p:cNvPr id="9" name="TextBox 8"/>
          <p:cNvSpPr txBox="1"/>
          <p:nvPr userDrawn="1"/>
        </p:nvSpPr>
        <p:spPr>
          <a:xfrm>
            <a:off x="10153301"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0" name="TextBox 9"/>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63168" y="1320349"/>
            <a:ext cx="3051630" cy="2582149"/>
          </a:xfrm>
          <a:prstGeom prst="rect">
            <a:avLst/>
          </a:prstGeom>
        </p:spPr>
      </p:pic>
    </p:spTree>
    <p:extLst>
      <p:ext uri="{BB962C8B-B14F-4D97-AF65-F5344CB8AC3E}">
        <p14:creationId xmlns:p14="http://schemas.microsoft.com/office/powerpoint/2010/main" val="2730942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581" y="1185339"/>
            <a:ext cx="9491484" cy="276999"/>
          </a:xfrm>
          <a:prstGeom prst="rect">
            <a:avLst/>
          </a:prstGeom>
          <a:noFill/>
        </p:spPr>
        <p:txBody>
          <a:bodyPr wrap="square" lIns="91423" tIns="45713" rIns="91423" bIns="45713" rtlCol="0">
            <a:spAutoFit/>
          </a:bodyPr>
          <a:lstStyle/>
          <a:p>
            <a:r>
              <a:rPr lang="en-US" sz="1200" kern="0" spc="-31" dirty="0">
                <a:solidFill>
                  <a:srgbClr val="FFFFFF"/>
                </a:solidFill>
                <a:latin typeface="Arial"/>
                <a:cs typeface="Arial"/>
              </a:rPr>
              <a:t>text</a:t>
            </a:r>
          </a:p>
        </p:txBody>
      </p:sp>
      <p:sp>
        <p:nvSpPr>
          <p:cNvPr id="7" name="Text Placeholder 6"/>
          <p:cNvSpPr>
            <a:spLocks noGrp="1"/>
          </p:cNvSpPr>
          <p:nvPr>
            <p:ph type="body" sz="quarter" idx="10"/>
          </p:nvPr>
        </p:nvSpPr>
        <p:spPr>
          <a:xfrm>
            <a:off x="485298" y="1498601"/>
            <a:ext cx="11342379"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3"/>
          </a:xfrm>
          <a:prstGeom prst="rect">
            <a:avLst/>
          </a:prstGeom>
        </p:spPr>
      </p:pic>
    </p:spTree>
    <p:extLst>
      <p:ext uri="{BB962C8B-B14F-4D97-AF65-F5344CB8AC3E}">
        <p14:creationId xmlns:p14="http://schemas.microsoft.com/office/powerpoint/2010/main" val="905923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7624" y="1600205"/>
            <a:ext cx="5643679" cy="1932837"/>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4455" y="1600205"/>
            <a:ext cx="5643681" cy="1932837"/>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315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310" name="Subtitle 2"/>
          <p:cNvSpPr txBox="1"/>
          <p:nvPr/>
        </p:nvSpPr>
        <p:spPr>
          <a:xfrm>
            <a:off x="126967" y="6491338"/>
            <a:ext cx="1432136" cy="286206"/>
          </a:xfrm>
          <a:prstGeom prst="rect">
            <a:avLst/>
          </a:prstGeom>
          <a:ln w="12700">
            <a:miter lim="400000"/>
          </a:ln>
          <a:extLst>
            <a:ext uri="{C572A759-6A51-4108-AA02-DFA0A04FC94B}">
              <ma14:wrappingTextBoxFlag xmlns:ma14="http://schemas.microsoft.com/office/mac/drawingml/2011/main" xmlns="" val="1"/>
            </a:ext>
          </a:extLst>
        </p:spPr>
        <p:txBody>
          <a:bodyPr lIns="45707" tIns="45707" rIns="45707" bIns="45707">
            <a:spAutoFit/>
          </a:bodyPr>
          <a:lstStyle/>
          <a:p>
            <a:pPr defTabSz="609448">
              <a:lnSpc>
                <a:spcPct val="90000"/>
              </a:lnSpc>
              <a:defRPr sz="1400">
                <a:solidFill>
                  <a:srgbClr val="325C80"/>
                </a:solidFill>
                <a:latin typeface="+mn-lt"/>
                <a:ea typeface="+mn-ea"/>
                <a:cs typeface="+mn-cs"/>
                <a:sym typeface="Arial"/>
              </a:defRPr>
            </a:pPr>
            <a:r>
              <a:rPr sz="1400">
                <a:solidFill>
                  <a:srgbClr val="325C80"/>
                </a:solidFill>
                <a:sym typeface="Arial"/>
              </a:rPr>
              <a:t>IBM </a:t>
            </a:r>
            <a:r>
              <a:rPr sz="1400" b="1">
                <a:solidFill>
                  <a:srgbClr val="325C80"/>
                </a:solidFill>
                <a:sym typeface="Arial"/>
              </a:rPr>
              <a:t>Cloud</a:t>
            </a:r>
          </a:p>
        </p:txBody>
      </p:sp>
      <p:sp>
        <p:nvSpPr>
          <p:cNvPr id="313" name="Line"/>
          <p:cNvSpPr/>
          <p:nvPr/>
        </p:nvSpPr>
        <p:spPr>
          <a:xfrm>
            <a:off x="-1" y="6394451"/>
            <a:ext cx="12188829" cy="0"/>
          </a:xfrm>
          <a:prstGeom prst="line">
            <a:avLst/>
          </a:prstGeom>
          <a:ln w="25400">
            <a:solidFill>
              <a:schemeClr val="accent5"/>
            </a:solidFill>
            <a:miter/>
          </a:ln>
        </p:spPr>
        <p:txBody>
          <a:bodyPr lIns="45707" tIns="45707" rIns="45707" bIns="45707"/>
          <a:lstStyle/>
          <a:p>
            <a:pPr defTabSz="609448"/>
            <a:endParaRPr sz="2899">
              <a:solidFill>
                <a:srgbClr val="6D7777"/>
              </a:solidFill>
            </a:endParaRPr>
          </a:p>
        </p:txBody>
      </p:sp>
      <p:sp>
        <p:nvSpPr>
          <p:cNvPr id="314" name="Slide title"/>
          <p:cNvSpPr txBox="1">
            <a:spLocks noGrp="1"/>
          </p:cNvSpPr>
          <p:nvPr>
            <p:ph type="body" sz="quarter" idx="13"/>
          </p:nvPr>
        </p:nvSpPr>
        <p:spPr>
          <a:xfrm>
            <a:off x="253936" y="254000"/>
            <a:ext cx="4023201" cy="521224"/>
          </a:xfrm>
          <a:prstGeom prst="rect">
            <a:avLst/>
          </a:prstGeom>
        </p:spPr>
        <p:txBody>
          <a:bodyPr lIns="45718" tIns="45718" rIns="45718" bIns="45718"/>
          <a:lstStyle>
            <a:lvl1pPr defTabSz="777046">
              <a:lnSpc>
                <a:spcPct val="90000"/>
              </a:lnSpc>
              <a:defRPr sz="2999" b="1">
                <a:solidFill>
                  <a:schemeClr val="accent4"/>
                </a:solidFill>
              </a:defRPr>
            </a:lvl1pPr>
          </a:lstStyle>
          <a:p>
            <a:r>
              <a:t>Slide title</a:t>
            </a:r>
          </a:p>
        </p:txBody>
      </p:sp>
      <p:pic>
        <p:nvPicPr>
          <p:cNvPr id="6" name="ibm_logo_dark blue-01.png" descr="ibm_logo_dark blue-01.png">
            <a:extLst>
              <a:ext uri="{FF2B5EF4-FFF2-40B4-BE49-F238E27FC236}">
                <a16:creationId xmlns:a16="http://schemas.microsoft.com/office/drawing/2014/main" id="{9D373524-B35E-664A-A265-BE777FEDD4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11714244" y="6383387"/>
            <a:ext cx="190501" cy="504730"/>
          </a:xfrm>
          <a:prstGeom prst="rect">
            <a:avLst/>
          </a:prstGeom>
          <a:ln w="12700">
            <a:miter lim="400000"/>
          </a:ln>
        </p:spPr>
      </p:pic>
    </p:spTree>
    <p:extLst>
      <p:ext uri="{BB962C8B-B14F-4D97-AF65-F5344CB8AC3E}">
        <p14:creationId xmlns:p14="http://schemas.microsoft.com/office/powerpoint/2010/main" val="311175733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14" y="1122918"/>
            <a:ext cx="9141620" cy="2387505"/>
          </a:xfrm>
          <a:prstGeom prst="rect">
            <a:avLst/>
          </a:prstGeom>
        </p:spPr>
        <p:txBody>
          <a:bodyPr anchor="b"/>
          <a:lstStyle>
            <a:lvl1pPr algn="ctr">
              <a:defRPr sz="7998"/>
            </a:lvl1pPr>
          </a:lstStyle>
          <a:p>
            <a:r>
              <a:rPr lang="en-US" dirty="0"/>
              <a:t>Click to edit Master title style</a:t>
            </a:r>
          </a:p>
        </p:txBody>
      </p:sp>
      <p:sp>
        <p:nvSpPr>
          <p:cNvPr id="3" name="Subtitle 2"/>
          <p:cNvSpPr>
            <a:spLocks noGrp="1"/>
          </p:cNvSpPr>
          <p:nvPr>
            <p:ph type="subTitle" idx="1"/>
          </p:nvPr>
        </p:nvSpPr>
        <p:spPr>
          <a:xfrm>
            <a:off x="1523614" y="3601349"/>
            <a:ext cx="9141620" cy="1655816"/>
          </a:xfrm>
          <a:prstGeom prst="rect">
            <a:avLst/>
          </a:prstGeom>
        </p:spPr>
        <p:txBody>
          <a:bodyPr/>
          <a:lstStyle>
            <a:lvl1pPr marL="0" indent="0" algn="ctr">
              <a:buNone/>
              <a:defRPr sz="3199">
                <a:solidFill>
                  <a:schemeClr val="tx1">
                    <a:lumMod val="65000"/>
                    <a:lumOff val="35000"/>
                  </a:schemeClr>
                </a:solidFill>
              </a:defRPr>
            </a:lvl1pPr>
            <a:lvl2pPr marL="609452" indent="0" algn="ctr">
              <a:buNone/>
              <a:defRPr sz="2665"/>
            </a:lvl2pPr>
            <a:lvl3pPr marL="1218905" indent="0" algn="ctr">
              <a:buNone/>
              <a:defRPr sz="2399"/>
            </a:lvl3pPr>
            <a:lvl4pPr marL="1828356" indent="0" algn="ctr">
              <a:buNone/>
              <a:defRPr sz="2133"/>
            </a:lvl4pPr>
            <a:lvl5pPr marL="2437808" indent="0" algn="ctr">
              <a:buNone/>
              <a:defRPr sz="2133"/>
            </a:lvl5pPr>
            <a:lvl6pPr marL="3047261" indent="0" algn="ctr">
              <a:buNone/>
              <a:defRPr sz="2133"/>
            </a:lvl6pPr>
            <a:lvl7pPr marL="3656712" indent="0" algn="ctr">
              <a:buNone/>
              <a:defRPr sz="2133"/>
            </a:lvl7pPr>
            <a:lvl8pPr marL="4266165" indent="0" algn="ctr">
              <a:buNone/>
              <a:defRPr sz="2133"/>
            </a:lvl8pPr>
            <a:lvl9pPr marL="4875617" indent="0" algn="ctr">
              <a:buNone/>
              <a:defRPr sz="2133"/>
            </a:lvl9pPr>
          </a:lstStyle>
          <a:p>
            <a:r>
              <a:rPr lang="en-US" dirty="0"/>
              <a:t>Click to edit Master subtitle style</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2" y="1103631"/>
            <a:ext cx="11254482" cy="5049483"/>
          </a:xfrm>
          <a:prstGeom prst="rect">
            <a:avLst/>
          </a:prstGeom>
        </p:spPr>
        <p:txBody>
          <a:bodyPr/>
          <a:lstStyle>
            <a:lvl1pPr>
              <a:defRPr sz="3333">
                <a:solidFill>
                  <a:schemeClr val="tx1">
                    <a:lumMod val="65000"/>
                    <a:lumOff val="35000"/>
                  </a:schemeClr>
                </a:solidFill>
                <a:latin typeface="+mj-lt"/>
              </a:defRPr>
            </a:lvl1pPr>
            <a:lvl2pPr>
              <a:defRPr>
                <a:solidFill>
                  <a:schemeClr val="tx1">
                    <a:lumMod val="65000"/>
                    <a:lumOff val="35000"/>
                  </a:schemeClr>
                </a:solidFill>
                <a:latin typeface="+mj-lt"/>
              </a:defRPr>
            </a:lvl2pPr>
            <a:lvl3pPr>
              <a:defRPr>
                <a:solidFill>
                  <a:schemeClr val="tx1">
                    <a:lumMod val="65000"/>
                    <a:lumOff val="35000"/>
                  </a:schemeClr>
                </a:solidFill>
                <a:latin typeface="+mj-lt"/>
              </a:defRPr>
            </a:lvl3pPr>
            <a:lvl4pPr>
              <a:defRPr>
                <a:solidFill>
                  <a:schemeClr val="tx1">
                    <a:lumMod val="65000"/>
                    <a:lumOff val="35000"/>
                  </a:schemeClr>
                </a:solidFill>
                <a:latin typeface="+mj-lt"/>
              </a:defRPr>
            </a:lvl4pPr>
            <a:lvl5pPr>
              <a:defRPr>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8690"/>
            <a:ext cx="10512862" cy="2852743"/>
          </a:xfrm>
          <a:prstGeom prst="rect">
            <a:avLst/>
          </a:prstGeom>
        </p:spPr>
        <p:txBody>
          <a:bodyPr anchor="b"/>
          <a:lstStyle>
            <a:lvl1pPr>
              <a:defRPr sz="7998"/>
            </a:lvl1pPr>
          </a:lstStyle>
          <a:p>
            <a:r>
              <a:rPr lang="en-US"/>
              <a:t>Click to edit Master title style</a:t>
            </a:r>
          </a:p>
        </p:txBody>
      </p:sp>
      <p:sp>
        <p:nvSpPr>
          <p:cNvPr id="3" name="Text Placeholder 2"/>
          <p:cNvSpPr>
            <a:spLocks noGrp="1"/>
          </p:cNvSpPr>
          <p:nvPr>
            <p:ph type="body" idx="1"/>
          </p:nvPr>
        </p:nvSpPr>
        <p:spPr>
          <a:xfrm>
            <a:off x="831634" y="4588921"/>
            <a:ext cx="10512862" cy="1501443"/>
          </a:xfrm>
          <a:prstGeom prst="rect">
            <a:avLst/>
          </a:prstGeom>
        </p:spPr>
        <p:txBody>
          <a:bodyPr/>
          <a:lstStyle>
            <a:lvl1pPr marL="0" indent="0">
              <a:buNone/>
              <a:defRPr sz="3199">
                <a:solidFill>
                  <a:schemeClr val="tx1">
                    <a:lumMod val="65000"/>
                    <a:lumOff val="35000"/>
                  </a:schemeClr>
                </a:solidFill>
              </a:defRPr>
            </a:lvl1pPr>
            <a:lvl2pPr marL="609452" indent="0">
              <a:buNone/>
              <a:defRPr sz="2665">
                <a:solidFill>
                  <a:schemeClr val="tx1">
                    <a:tint val="75000"/>
                  </a:schemeClr>
                </a:solidFill>
              </a:defRPr>
            </a:lvl2pPr>
            <a:lvl3pPr marL="1218905" indent="0">
              <a:buNone/>
              <a:defRPr sz="2399">
                <a:solidFill>
                  <a:schemeClr val="tx1">
                    <a:tint val="75000"/>
                  </a:schemeClr>
                </a:solidFill>
              </a:defRPr>
            </a:lvl3pPr>
            <a:lvl4pPr marL="1828356" indent="0">
              <a:buNone/>
              <a:defRPr sz="2133">
                <a:solidFill>
                  <a:schemeClr val="tx1">
                    <a:tint val="75000"/>
                  </a:schemeClr>
                </a:solidFill>
              </a:defRPr>
            </a:lvl4pPr>
            <a:lvl5pPr marL="2437808" indent="0">
              <a:buNone/>
              <a:defRPr sz="2133">
                <a:solidFill>
                  <a:schemeClr val="tx1">
                    <a:tint val="75000"/>
                  </a:schemeClr>
                </a:solidFill>
              </a:defRPr>
            </a:lvl5pPr>
            <a:lvl6pPr marL="3047261" indent="0">
              <a:buNone/>
              <a:defRPr sz="2133">
                <a:solidFill>
                  <a:schemeClr val="tx1">
                    <a:tint val="75000"/>
                  </a:schemeClr>
                </a:solidFill>
              </a:defRPr>
            </a:lvl6pPr>
            <a:lvl7pPr marL="3656712" indent="0">
              <a:buNone/>
              <a:defRPr sz="2133">
                <a:solidFill>
                  <a:schemeClr val="tx1">
                    <a:tint val="75000"/>
                  </a:schemeClr>
                </a:solidFill>
              </a:defRPr>
            </a:lvl7pPr>
            <a:lvl8pPr marL="4266165" indent="0">
              <a:buNone/>
              <a:defRPr sz="2133">
                <a:solidFill>
                  <a:schemeClr val="tx1">
                    <a:tint val="75000"/>
                  </a:schemeClr>
                </a:solidFill>
              </a:defRPr>
            </a:lvl8pPr>
            <a:lvl9pPr marL="4875617" indent="0">
              <a:buNone/>
              <a:defRPr sz="2133">
                <a:solidFill>
                  <a:schemeClr val="tx1">
                    <a:tint val="75000"/>
                  </a:schemeClr>
                </a:solidFill>
              </a:defRPr>
            </a:lvl9pPr>
          </a:lstStyle>
          <a:p>
            <a:pPr lvl="0"/>
            <a:r>
              <a:rPr lang="en-US" dirty="0"/>
              <a:t>Click to edit Master text styles</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6"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11" y="1681196"/>
            <a:ext cx="5156973"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40111" y="2505937"/>
            <a:ext cx="5156973"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594" y="1681196"/>
            <a:ext cx="5182367"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70594" y="2505937"/>
            <a:ext cx="5182367"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581" y="1185339"/>
            <a:ext cx="9491484" cy="276999"/>
          </a:xfrm>
          <a:prstGeom prst="rect">
            <a:avLst/>
          </a:prstGeom>
          <a:noFill/>
        </p:spPr>
        <p:txBody>
          <a:bodyPr wrap="square" lIns="91423" tIns="45713" rIns="91423" bIns="45713" rtlCol="0">
            <a:spAutoFit/>
          </a:bodyPr>
          <a:lstStyle/>
          <a:p>
            <a:r>
              <a:rPr lang="en-US" sz="1200" kern="0" spc="-31" dirty="0">
                <a:solidFill>
                  <a:srgbClr val="FFFFFF"/>
                </a:solidFill>
                <a:latin typeface="Arial"/>
                <a:cs typeface="Arial"/>
              </a:rPr>
              <a:t>text</a:t>
            </a:r>
          </a:p>
        </p:txBody>
      </p:sp>
      <p:sp>
        <p:nvSpPr>
          <p:cNvPr id="7" name="Text Placeholder 6"/>
          <p:cNvSpPr>
            <a:spLocks noGrp="1"/>
          </p:cNvSpPr>
          <p:nvPr>
            <p:ph type="body" sz="quarter" idx="10"/>
          </p:nvPr>
        </p:nvSpPr>
        <p:spPr>
          <a:xfrm>
            <a:off x="485298" y="1498601"/>
            <a:ext cx="11342379"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12" name="Group 11"/>
          <p:cNvGrpSpPr/>
          <p:nvPr userDrawn="1"/>
        </p:nvGrpSpPr>
        <p:grpSpPr>
          <a:xfrm>
            <a:off x="487450" y="268819"/>
            <a:ext cx="506711" cy="172508"/>
            <a:chOff x="360699" y="268817"/>
            <a:chExt cx="506711" cy="172508"/>
          </a:xfrm>
          <a:solidFill>
            <a:schemeClr val="accent1"/>
          </a:solidFill>
        </p:grpSpPr>
        <p:sp>
          <p:nvSpPr>
            <p:cNvPr id="13" name="Rectangle 12"/>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4" name="Rectangle 13"/>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12865" y="101601"/>
            <a:ext cx="2528052"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4" name="Rectangle 3"/>
          <p:cNvSpPr/>
          <p:nvPr userDrawn="1"/>
        </p:nvSpPr>
        <p:spPr>
          <a:xfrm>
            <a:off x="101575" y="564449"/>
            <a:ext cx="12008248"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Content Placeholder 2"/>
          <p:cNvSpPr>
            <a:spLocks noGrp="1"/>
          </p:cNvSpPr>
          <p:nvPr>
            <p:ph idx="1"/>
          </p:nvPr>
        </p:nvSpPr>
        <p:spPr>
          <a:xfrm>
            <a:off x="5182369" y="987573"/>
            <a:ext cx="6170593" cy="4874403"/>
          </a:xfrm>
          <a:prstGeom prst="rect">
            <a:avLst/>
          </a:prstGeom>
        </p:spPr>
        <p:txBody>
          <a:bodyPr/>
          <a:lstStyle>
            <a:lvl1pPr>
              <a:defRPr sz="4266">
                <a:solidFill>
                  <a:schemeClr val="tx1">
                    <a:lumMod val="65000"/>
                    <a:lumOff val="35000"/>
                  </a:schemeClr>
                </a:solidFill>
              </a:defRPr>
            </a:lvl1pPr>
            <a:lvl2pPr>
              <a:defRPr sz="3732">
                <a:solidFill>
                  <a:schemeClr val="tx1">
                    <a:lumMod val="65000"/>
                    <a:lumOff val="35000"/>
                  </a:schemeClr>
                </a:solidFill>
              </a:defRPr>
            </a:lvl2pPr>
            <a:lvl3pPr>
              <a:defRPr sz="3199">
                <a:solidFill>
                  <a:schemeClr val="tx1">
                    <a:lumMod val="65000"/>
                    <a:lumOff val="35000"/>
                  </a:schemeClr>
                </a:solidFill>
              </a:defRPr>
            </a:lvl3pPr>
            <a:lvl4pPr>
              <a:defRPr sz="2665">
                <a:solidFill>
                  <a:schemeClr val="tx1">
                    <a:lumMod val="65000"/>
                    <a:lumOff val="35000"/>
                  </a:schemeClr>
                </a:solidFill>
              </a:defRPr>
            </a:lvl4pPr>
            <a:lvl5pPr>
              <a:defRPr sz="2665">
                <a:solidFill>
                  <a:schemeClr val="tx1">
                    <a:lumMod val="65000"/>
                    <a:lumOff val="35000"/>
                  </a:schemeClr>
                </a:solidFill>
              </a:defRPr>
            </a:lvl5pPr>
            <a:lvl6pPr>
              <a:defRPr sz="2665"/>
            </a:lvl6pPr>
            <a:lvl7pPr>
              <a:defRPr sz="2665"/>
            </a:lvl7pPr>
            <a:lvl8pPr>
              <a:defRPr sz="2665"/>
            </a:lvl8pPr>
            <a:lvl9pPr>
              <a:defRPr sz="266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Picture Placeholder 2"/>
          <p:cNvSpPr>
            <a:spLocks noGrp="1"/>
          </p:cNvSpPr>
          <p:nvPr>
            <p:ph type="pic" idx="1"/>
          </p:nvPr>
        </p:nvSpPr>
        <p:spPr>
          <a:xfrm>
            <a:off x="5182369" y="987573"/>
            <a:ext cx="6170593" cy="4874403"/>
          </a:xfrm>
          <a:prstGeom prst="rect">
            <a:avLst/>
          </a:prstGeom>
        </p:spPr>
        <p:txBody>
          <a:bodyPr/>
          <a:lstStyle>
            <a:lvl1pPr marL="0" indent="0">
              <a:buNone/>
              <a:defRPr sz="4266"/>
            </a:lvl1pPr>
            <a:lvl2pPr marL="609452" indent="0">
              <a:buNone/>
              <a:defRPr sz="3732"/>
            </a:lvl2pPr>
            <a:lvl3pPr marL="1218905" indent="0">
              <a:buNone/>
              <a:defRPr sz="3199"/>
            </a:lvl3pPr>
            <a:lvl4pPr marL="1828356" indent="0">
              <a:buNone/>
              <a:defRPr sz="2665"/>
            </a:lvl4pPr>
            <a:lvl5pPr marL="2437808" indent="0">
              <a:buNone/>
              <a:defRPr sz="2665"/>
            </a:lvl5pPr>
            <a:lvl6pPr marL="3047261" indent="0">
              <a:buNone/>
              <a:defRPr sz="2665"/>
            </a:lvl6pPr>
            <a:lvl7pPr marL="3656712" indent="0">
              <a:buNone/>
              <a:defRPr sz="2665"/>
            </a:lvl7pPr>
            <a:lvl8pPr marL="4266165" indent="0">
              <a:buNone/>
              <a:defRPr sz="2665"/>
            </a:lvl8pPr>
            <a:lvl9pPr marL="4875617" indent="0">
              <a:buNone/>
              <a:defRPr sz="2665"/>
            </a:lvl9pPr>
          </a:lstStyle>
          <a:p>
            <a:pPr lvl="0"/>
            <a:endParaRPr lang="en-US" noProof="0"/>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7982" y="1825001"/>
            <a:ext cx="10512862" cy="4352071"/>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1" y="365845"/>
            <a:ext cx="2628214" cy="5811219"/>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7982" y="365845"/>
            <a:ext cx="7681500" cy="5811219"/>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pic>
        <p:nvPicPr>
          <p:cNvPr id="2" name="Picture 1" descr="background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3" name="IBM_8bar_neg_w.png"/>
          <p:cNvPicPr>
            <a:picLocks noChangeAspect="1"/>
          </p:cNvPicPr>
          <p:nvPr/>
        </p:nvPicPr>
        <p:blipFill>
          <a:blip r:embed="rId3" cstate="print"/>
          <a:stretch>
            <a:fillRect/>
          </a:stretch>
        </p:blipFill>
        <p:spPr>
          <a:xfrm>
            <a:off x="10599303" y="6024099"/>
            <a:ext cx="1089000" cy="405500"/>
          </a:xfrm>
          <a:prstGeom prst="rect">
            <a:avLst/>
          </a:prstGeom>
          <a:ln w="12700">
            <a:miter lim="400000"/>
          </a:ln>
        </p:spPr>
      </p:pic>
      <p:pic>
        <p:nvPicPr>
          <p:cNvPr id="14" name="pasted-image.pdf"/>
          <p:cNvPicPr>
            <a:picLocks noChangeAspect="1"/>
          </p:cNvPicPr>
          <p:nvPr/>
        </p:nvPicPr>
        <p:blipFill>
          <a:blip r:embed="rId4" cstate="print"/>
          <a:stretch>
            <a:fillRect/>
          </a:stretch>
        </p:blipFill>
        <p:spPr>
          <a:xfrm>
            <a:off x="928800" y="6215881"/>
            <a:ext cx="1634206" cy="219075"/>
          </a:xfrm>
          <a:prstGeom prst="rect">
            <a:avLst/>
          </a:prstGeom>
          <a:ln w="12700">
            <a:miter lim="400000"/>
          </a:ln>
        </p:spPr>
      </p:pic>
      <p:sp>
        <p:nvSpPr>
          <p:cNvPr id="15" name="Shape 15"/>
          <p:cNvSpPr>
            <a:spLocks noGrp="1"/>
          </p:cNvSpPr>
          <p:nvPr>
            <p:ph type="sldNum" sz="quarter" idx="2"/>
          </p:nvPr>
        </p:nvSpPr>
        <p:spPr>
          <a:xfrm>
            <a:off x="5965833" y="6540504"/>
            <a:ext cx="250813" cy="230832"/>
          </a:xfrm>
          <a:prstGeom prst="rect">
            <a:avLst/>
          </a:prstGeom>
        </p:spPr>
        <p:txBody>
          <a:bodyPr anchor="t"/>
          <a:lstStyle>
            <a:lvl1pPr algn="ctr" defTabSz="412581">
              <a:defRPr sz="1150">
                <a:solidFill>
                  <a:srgbClr val="000000"/>
                </a:solidFill>
                <a:latin typeface="+mn-lt"/>
                <a:ea typeface="+mn-ea"/>
                <a:cs typeface="+mn-cs"/>
                <a:sym typeface="Helvetica Light"/>
              </a:defRPr>
            </a:lvl1pPr>
          </a:lstStyle>
          <a:p>
            <a:pPr eaLnBrk="0" fontAlgn="base" hangingPunct="0">
              <a:spcBef>
                <a:spcPct val="0"/>
              </a:spcBef>
              <a:spcAft>
                <a:spcPct val="0"/>
              </a:spcAft>
            </a:pPr>
            <a:fld id="{86CB4B4D-7CA3-9044-876B-883B54F8677D}" type="slidenum">
              <a:rPr/>
              <a:pPr eaLnBrk="0" fontAlgn="base" hangingPunct="0">
                <a:spcBef>
                  <a:spcPct val="0"/>
                </a:spcBef>
                <a:spcAft>
                  <a:spcPct val="0"/>
                </a:spcAft>
              </a:pPr>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690" y="121851"/>
            <a:ext cx="11685190" cy="1143000"/>
          </a:xfrm>
          <a:prstGeom prst="rect">
            <a:avLst/>
          </a:prstGeom>
        </p:spPr>
        <p:txBody>
          <a:bodyPr lIns="34285" tIns="17145" rIns="34285" bIns="17145"/>
          <a:lstStyle/>
          <a:p>
            <a:r>
              <a:rPr lang="en-US"/>
              <a:t>Click to edit Master title style</a:t>
            </a:r>
          </a:p>
        </p:txBody>
      </p:sp>
      <p:sp>
        <p:nvSpPr>
          <p:cNvPr id="3" name="Content Placeholder 2"/>
          <p:cNvSpPr>
            <a:spLocks noGrp="1"/>
          </p:cNvSpPr>
          <p:nvPr>
            <p:ph idx="1"/>
          </p:nvPr>
        </p:nvSpPr>
        <p:spPr>
          <a:xfrm>
            <a:off x="467662" y="1828801"/>
            <a:ext cx="11223876" cy="4275139"/>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14" y="1122918"/>
            <a:ext cx="9141620" cy="2387505"/>
          </a:xfrm>
          <a:prstGeom prst="rect">
            <a:avLst/>
          </a:prstGeom>
        </p:spPr>
        <p:txBody>
          <a:bodyPr anchor="b"/>
          <a:lstStyle>
            <a:lvl1pPr algn="ctr">
              <a:defRPr sz="7998"/>
            </a:lvl1pPr>
          </a:lstStyle>
          <a:p>
            <a:r>
              <a:rPr lang="en-US" dirty="0"/>
              <a:t>Click to edit Master title style</a:t>
            </a:r>
          </a:p>
        </p:txBody>
      </p:sp>
      <p:sp>
        <p:nvSpPr>
          <p:cNvPr id="3" name="Subtitle 2"/>
          <p:cNvSpPr>
            <a:spLocks noGrp="1"/>
          </p:cNvSpPr>
          <p:nvPr>
            <p:ph type="subTitle" idx="1"/>
          </p:nvPr>
        </p:nvSpPr>
        <p:spPr>
          <a:xfrm>
            <a:off x="1523614" y="3601349"/>
            <a:ext cx="9141620" cy="1655816"/>
          </a:xfrm>
          <a:prstGeom prst="rect">
            <a:avLst/>
          </a:prstGeom>
        </p:spPr>
        <p:txBody>
          <a:bodyPr/>
          <a:lstStyle>
            <a:lvl1pPr marL="0" indent="0" algn="ctr">
              <a:buNone/>
              <a:defRPr sz="3199">
                <a:solidFill>
                  <a:schemeClr val="tx1">
                    <a:lumMod val="65000"/>
                    <a:lumOff val="35000"/>
                  </a:schemeClr>
                </a:solidFill>
              </a:defRPr>
            </a:lvl1pPr>
            <a:lvl2pPr marL="609452" indent="0" algn="ctr">
              <a:buNone/>
              <a:defRPr sz="2665"/>
            </a:lvl2pPr>
            <a:lvl3pPr marL="1218905" indent="0" algn="ctr">
              <a:buNone/>
              <a:defRPr sz="2399"/>
            </a:lvl3pPr>
            <a:lvl4pPr marL="1828356" indent="0" algn="ctr">
              <a:buNone/>
              <a:defRPr sz="2133"/>
            </a:lvl4pPr>
            <a:lvl5pPr marL="2437808" indent="0" algn="ctr">
              <a:buNone/>
              <a:defRPr sz="2133"/>
            </a:lvl5pPr>
            <a:lvl6pPr marL="3047261" indent="0" algn="ctr">
              <a:buNone/>
              <a:defRPr sz="2133"/>
            </a:lvl6pPr>
            <a:lvl7pPr marL="3656712" indent="0" algn="ctr">
              <a:buNone/>
              <a:defRPr sz="2133"/>
            </a:lvl7pPr>
            <a:lvl8pPr marL="4266165" indent="0" algn="ctr">
              <a:buNone/>
              <a:defRPr sz="2133"/>
            </a:lvl8pPr>
            <a:lvl9pPr marL="4875617" indent="0" algn="ctr">
              <a:buNone/>
              <a:defRPr sz="2133"/>
            </a:lvl9pPr>
          </a:lstStyle>
          <a:p>
            <a:r>
              <a:rPr lang="en-US" dirty="0"/>
              <a:t>Click to edit Master subtitle style</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2" y="1103631"/>
            <a:ext cx="11254482" cy="5049483"/>
          </a:xfrm>
          <a:prstGeom prst="rect">
            <a:avLst/>
          </a:prstGeom>
        </p:spPr>
        <p:txBody>
          <a:bodyPr/>
          <a:lstStyle>
            <a:lvl1pPr>
              <a:defRPr sz="3333">
                <a:solidFill>
                  <a:schemeClr val="tx1">
                    <a:lumMod val="65000"/>
                    <a:lumOff val="35000"/>
                  </a:schemeClr>
                </a:solidFill>
                <a:latin typeface="+mj-lt"/>
              </a:defRPr>
            </a:lvl1pPr>
            <a:lvl2pPr>
              <a:defRPr>
                <a:solidFill>
                  <a:schemeClr val="tx1">
                    <a:lumMod val="65000"/>
                    <a:lumOff val="35000"/>
                  </a:schemeClr>
                </a:solidFill>
                <a:latin typeface="+mj-lt"/>
              </a:defRPr>
            </a:lvl2pPr>
            <a:lvl3pPr>
              <a:defRPr>
                <a:solidFill>
                  <a:schemeClr val="tx1">
                    <a:lumMod val="65000"/>
                    <a:lumOff val="35000"/>
                  </a:schemeClr>
                </a:solidFill>
                <a:latin typeface="+mj-lt"/>
              </a:defRPr>
            </a:lvl3pPr>
            <a:lvl4pPr>
              <a:defRPr>
                <a:solidFill>
                  <a:schemeClr val="tx1">
                    <a:lumMod val="65000"/>
                    <a:lumOff val="35000"/>
                  </a:schemeClr>
                </a:solidFill>
                <a:latin typeface="+mj-lt"/>
              </a:defRPr>
            </a:lvl4pPr>
            <a:lvl5pPr>
              <a:defRPr>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pic>
        <p:nvPicPr>
          <p:cNvPr id="7" name="Picture 6"/>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8" name="Group 7"/>
          <p:cNvGrpSpPr/>
          <p:nvPr userDrawn="1"/>
        </p:nvGrpSpPr>
        <p:grpSpPr>
          <a:xfrm>
            <a:off x="487450" y="268819"/>
            <a:ext cx="506711" cy="172508"/>
            <a:chOff x="360699" y="268817"/>
            <a:chExt cx="506711" cy="172508"/>
          </a:xfrm>
          <a:solidFill>
            <a:schemeClr val="accent1"/>
          </a:solidFill>
        </p:grpSpPr>
        <p:sp>
          <p:nvSpPr>
            <p:cNvPr id="9" name="Rectangle 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0" name="Rectangle 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8690"/>
            <a:ext cx="10512862" cy="2852743"/>
          </a:xfrm>
          <a:prstGeom prst="rect">
            <a:avLst/>
          </a:prstGeom>
        </p:spPr>
        <p:txBody>
          <a:bodyPr anchor="b"/>
          <a:lstStyle>
            <a:lvl1pPr>
              <a:defRPr sz="7998"/>
            </a:lvl1pPr>
          </a:lstStyle>
          <a:p>
            <a:r>
              <a:rPr lang="en-US"/>
              <a:t>Click to edit Master title style</a:t>
            </a:r>
          </a:p>
        </p:txBody>
      </p:sp>
      <p:sp>
        <p:nvSpPr>
          <p:cNvPr id="3" name="Text Placeholder 2"/>
          <p:cNvSpPr>
            <a:spLocks noGrp="1"/>
          </p:cNvSpPr>
          <p:nvPr>
            <p:ph type="body" idx="1"/>
          </p:nvPr>
        </p:nvSpPr>
        <p:spPr>
          <a:xfrm>
            <a:off x="831634" y="4588921"/>
            <a:ext cx="10512862" cy="1501443"/>
          </a:xfrm>
          <a:prstGeom prst="rect">
            <a:avLst/>
          </a:prstGeom>
        </p:spPr>
        <p:txBody>
          <a:bodyPr/>
          <a:lstStyle>
            <a:lvl1pPr marL="0" indent="0">
              <a:buNone/>
              <a:defRPr sz="3199">
                <a:solidFill>
                  <a:schemeClr val="tx1">
                    <a:lumMod val="65000"/>
                    <a:lumOff val="35000"/>
                  </a:schemeClr>
                </a:solidFill>
              </a:defRPr>
            </a:lvl1pPr>
            <a:lvl2pPr marL="609452" indent="0">
              <a:buNone/>
              <a:defRPr sz="2665">
                <a:solidFill>
                  <a:schemeClr val="tx1">
                    <a:tint val="75000"/>
                  </a:schemeClr>
                </a:solidFill>
              </a:defRPr>
            </a:lvl2pPr>
            <a:lvl3pPr marL="1218905" indent="0">
              <a:buNone/>
              <a:defRPr sz="2399">
                <a:solidFill>
                  <a:schemeClr val="tx1">
                    <a:tint val="75000"/>
                  </a:schemeClr>
                </a:solidFill>
              </a:defRPr>
            </a:lvl3pPr>
            <a:lvl4pPr marL="1828356" indent="0">
              <a:buNone/>
              <a:defRPr sz="2133">
                <a:solidFill>
                  <a:schemeClr val="tx1">
                    <a:tint val="75000"/>
                  </a:schemeClr>
                </a:solidFill>
              </a:defRPr>
            </a:lvl4pPr>
            <a:lvl5pPr marL="2437808" indent="0">
              <a:buNone/>
              <a:defRPr sz="2133">
                <a:solidFill>
                  <a:schemeClr val="tx1">
                    <a:tint val="75000"/>
                  </a:schemeClr>
                </a:solidFill>
              </a:defRPr>
            </a:lvl5pPr>
            <a:lvl6pPr marL="3047261" indent="0">
              <a:buNone/>
              <a:defRPr sz="2133">
                <a:solidFill>
                  <a:schemeClr val="tx1">
                    <a:tint val="75000"/>
                  </a:schemeClr>
                </a:solidFill>
              </a:defRPr>
            </a:lvl6pPr>
            <a:lvl7pPr marL="3656712" indent="0">
              <a:buNone/>
              <a:defRPr sz="2133">
                <a:solidFill>
                  <a:schemeClr val="tx1">
                    <a:tint val="75000"/>
                  </a:schemeClr>
                </a:solidFill>
              </a:defRPr>
            </a:lvl7pPr>
            <a:lvl8pPr marL="4266165" indent="0">
              <a:buNone/>
              <a:defRPr sz="2133">
                <a:solidFill>
                  <a:schemeClr val="tx1">
                    <a:tint val="75000"/>
                  </a:schemeClr>
                </a:solidFill>
              </a:defRPr>
            </a:lvl8pPr>
            <a:lvl9pPr marL="4875617" indent="0">
              <a:buNone/>
              <a:defRPr sz="2133">
                <a:solidFill>
                  <a:schemeClr val="tx1">
                    <a:tint val="75000"/>
                  </a:schemeClr>
                </a:solidFill>
              </a:defRPr>
            </a:lvl9pPr>
          </a:lstStyle>
          <a:p>
            <a:pPr lvl="0"/>
            <a:r>
              <a:rPr lang="en-US" dirty="0"/>
              <a:t>Click to edit Master text styles</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6"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11" y="1681196"/>
            <a:ext cx="5156973"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40111" y="2505937"/>
            <a:ext cx="5156973"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594" y="1681196"/>
            <a:ext cx="5182367"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70594" y="2505937"/>
            <a:ext cx="5182367"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12865" y="101601"/>
            <a:ext cx="2528052"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4" name="Rectangle 3"/>
          <p:cNvSpPr/>
          <p:nvPr userDrawn="1"/>
        </p:nvSpPr>
        <p:spPr>
          <a:xfrm>
            <a:off x="101575" y="564449"/>
            <a:ext cx="12008248"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Content Placeholder 2"/>
          <p:cNvSpPr>
            <a:spLocks noGrp="1"/>
          </p:cNvSpPr>
          <p:nvPr>
            <p:ph idx="1"/>
          </p:nvPr>
        </p:nvSpPr>
        <p:spPr>
          <a:xfrm>
            <a:off x="5182369" y="987573"/>
            <a:ext cx="6170593" cy="4874403"/>
          </a:xfrm>
          <a:prstGeom prst="rect">
            <a:avLst/>
          </a:prstGeom>
        </p:spPr>
        <p:txBody>
          <a:bodyPr/>
          <a:lstStyle>
            <a:lvl1pPr>
              <a:defRPr sz="4266">
                <a:solidFill>
                  <a:schemeClr val="tx1">
                    <a:lumMod val="65000"/>
                    <a:lumOff val="35000"/>
                  </a:schemeClr>
                </a:solidFill>
              </a:defRPr>
            </a:lvl1pPr>
            <a:lvl2pPr>
              <a:defRPr sz="3732">
                <a:solidFill>
                  <a:schemeClr val="tx1">
                    <a:lumMod val="65000"/>
                    <a:lumOff val="35000"/>
                  </a:schemeClr>
                </a:solidFill>
              </a:defRPr>
            </a:lvl2pPr>
            <a:lvl3pPr>
              <a:defRPr sz="3199">
                <a:solidFill>
                  <a:schemeClr val="tx1">
                    <a:lumMod val="65000"/>
                    <a:lumOff val="35000"/>
                  </a:schemeClr>
                </a:solidFill>
              </a:defRPr>
            </a:lvl3pPr>
            <a:lvl4pPr>
              <a:defRPr sz="2665">
                <a:solidFill>
                  <a:schemeClr val="tx1">
                    <a:lumMod val="65000"/>
                    <a:lumOff val="35000"/>
                  </a:schemeClr>
                </a:solidFill>
              </a:defRPr>
            </a:lvl4pPr>
            <a:lvl5pPr>
              <a:defRPr sz="2665">
                <a:solidFill>
                  <a:schemeClr val="tx1">
                    <a:lumMod val="65000"/>
                    <a:lumOff val="35000"/>
                  </a:schemeClr>
                </a:solidFill>
              </a:defRPr>
            </a:lvl5pPr>
            <a:lvl6pPr>
              <a:defRPr sz="2665"/>
            </a:lvl6pPr>
            <a:lvl7pPr>
              <a:defRPr sz="2665"/>
            </a:lvl7pPr>
            <a:lvl8pPr>
              <a:defRPr sz="2665"/>
            </a:lvl8pPr>
            <a:lvl9pPr>
              <a:defRPr sz="266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Picture Placeholder 2"/>
          <p:cNvSpPr>
            <a:spLocks noGrp="1"/>
          </p:cNvSpPr>
          <p:nvPr>
            <p:ph type="pic" idx="1"/>
          </p:nvPr>
        </p:nvSpPr>
        <p:spPr>
          <a:xfrm>
            <a:off x="5182369" y="987573"/>
            <a:ext cx="6170593" cy="4874403"/>
          </a:xfrm>
          <a:prstGeom prst="rect">
            <a:avLst/>
          </a:prstGeom>
        </p:spPr>
        <p:txBody>
          <a:bodyPr/>
          <a:lstStyle>
            <a:lvl1pPr marL="0" indent="0">
              <a:buNone/>
              <a:defRPr sz="4266"/>
            </a:lvl1pPr>
            <a:lvl2pPr marL="609452" indent="0">
              <a:buNone/>
              <a:defRPr sz="3732"/>
            </a:lvl2pPr>
            <a:lvl3pPr marL="1218905" indent="0">
              <a:buNone/>
              <a:defRPr sz="3199"/>
            </a:lvl3pPr>
            <a:lvl4pPr marL="1828356" indent="0">
              <a:buNone/>
              <a:defRPr sz="2665"/>
            </a:lvl4pPr>
            <a:lvl5pPr marL="2437808" indent="0">
              <a:buNone/>
              <a:defRPr sz="2665"/>
            </a:lvl5pPr>
            <a:lvl6pPr marL="3047261" indent="0">
              <a:buNone/>
              <a:defRPr sz="2665"/>
            </a:lvl6pPr>
            <a:lvl7pPr marL="3656712" indent="0">
              <a:buNone/>
              <a:defRPr sz="2665"/>
            </a:lvl7pPr>
            <a:lvl8pPr marL="4266165" indent="0">
              <a:buNone/>
              <a:defRPr sz="2665"/>
            </a:lvl8pPr>
            <a:lvl9pPr marL="4875617" indent="0">
              <a:buNone/>
              <a:defRPr sz="2665"/>
            </a:lvl9pPr>
          </a:lstStyle>
          <a:p>
            <a:pPr lvl="0"/>
            <a:endParaRPr lang="en-US" noProof="0"/>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7982" y="1825001"/>
            <a:ext cx="10512862" cy="4352071"/>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1" y="365845"/>
            <a:ext cx="2628214" cy="5811219"/>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7982" y="365845"/>
            <a:ext cx="7681500" cy="5811219"/>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Only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pic>
        <p:nvPicPr>
          <p:cNvPr id="2" name="Picture 1" descr="background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3" name="IBM_8bar_neg_w.png"/>
          <p:cNvPicPr>
            <a:picLocks noChangeAspect="1"/>
          </p:cNvPicPr>
          <p:nvPr/>
        </p:nvPicPr>
        <p:blipFill>
          <a:blip r:embed="rId3" cstate="print"/>
          <a:stretch>
            <a:fillRect/>
          </a:stretch>
        </p:blipFill>
        <p:spPr>
          <a:xfrm>
            <a:off x="10599303" y="6024099"/>
            <a:ext cx="1089000" cy="405500"/>
          </a:xfrm>
          <a:prstGeom prst="rect">
            <a:avLst/>
          </a:prstGeom>
          <a:ln w="12700">
            <a:miter lim="400000"/>
          </a:ln>
        </p:spPr>
      </p:pic>
      <p:pic>
        <p:nvPicPr>
          <p:cNvPr id="14" name="pasted-image.pdf"/>
          <p:cNvPicPr>
            <a:picLocks noChangeAspect="1"/>
          </p:cNvPicPr>
          <p:nvPr/>
        </p:nvPicPr>
        <p:blipFill>
          <a:blip r:embed="rId4" cstate="print"/>
          <a:stretch>
            <a:fillRect/>
          </a:stretch>
        </p:blipFill>
        <p:spPr>
          <a:xfrm>
            <a:off x="928800" y="6215881"/>
            <a:ext cx="1634206" cy="219075"/>
          </a:xfrm>
          <a:prstGeom prst="rect">
            <a:avLst/>
          </a:prstGeom>
          <a:ln w="12700">
            <a:miter lim="400000"/>
          </a:ln>
        </p:spPr>
      </p:pic>
      <p:sp>
        <p:nvSpPr>
          <p:cNvPr id="15" name="Shape 15"/>
          <p:cNvSpPr>
            <a:spLocks noGrp="1"/>
          </p:cNvSpPr>
          <p:nvPr>
            <p:ph type="sldNum" sz="quarter" idx="2"/>
          </p:nvPr>
        </p:nvSpPr>
        <p:spPr>
          <a:xfrm>
            <a:off x="5965833" y="6540504"/>
            <a:ext cx="250813" cy="230832"/>
          </a:xfrm>
          <a:prstGeom prst="rect">
            <a:avLst/>
          </a:prstGeom>
        </p:spPr>
        <p:txBody>
          <a:bodyPr anchor="t"/>
          <a:lstStyle>
            <a:lvl1pPr algn="ctr" defTabSz="412581">
              <a:defRPr sz="1150">
                <a:solidFill>
                  <a:srgbClr val="000000"/>
                </a:solidFill>
                <a:latin typeface="+mn-lt"/>
                <a:ea typeface="+mn-ea"/>
                <a:cs typeface="+mn-cs"/>
                <a:sym typeface="Helvetica Light"/>
              </a:defRPr>
            </a:lvl1pPr>
          </a:lstStyle>
          <a:p>
            <a:pPr eaLnBrk="0" fontAlgn="base" hangingPunct="0">
              <a:spcBef>
                <a:spcPct val="0"/>
              </a:spcBef>
              <a:spcAft>
                <a:spcPct val="0"/>
              </a:spcAft>
            </a:pPr>
            <a:fld id="{86CB4B4D-7CA3-9044-876B-883B54F8677D}" type="slidenum">
              <a:rPr/>
              <a:pPr eaLnBrk="0" fontAlgn="base" hangingPunct="0">
                <a:spcBef>
                  <a:spcPct val="0"/>
                </a:spcBef>
                <a:spcAft>
                  <a:spcPct val="0"/>
                </a:spcAft>
              </a:pPr>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690" y="121851"/>
            <a:ext cx="11685190" cy="1143000"/>
          </a:xfrm>
          <a:prstGeom prst="rect">
            <a:avLst/>
          </a:prstGeom>
        </p:spPr>
        <p:txBody>
          <a:bodyPr lIns="34285" tIns="17145" rIns="34285" bIns="17145"/>
          <a:lstStyle/>
          <a:p>
            <a:r>
              <a:rPr lang="en-US"/>
              <a:t>Click to edit Master title style</a:t>
            </a:r>
          </a:p>
        </p:txBody>
      </p:sp>
      <p:sp>
        <p:nvSpPr>
          <p:cNvPr id="3" name="Content Placeholder 2"/>
          <p:cNvSpPr>
            <a:spLocks noGrp="1"/>
          </p:cNvSpPr>
          <p:nvPr>
            <p:ph idx="1"/>
          </p:nvPr>
        </p:nvSpPr>
        <p:spPr>
          <a:xfrm>
            <a:off x="467662" y="1828801"/>
            <a:ext cx="11223876" cy="4275139"/>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UpText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590" y="1701801"/>
            <a:ext cx="5406676" cy="151015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1"/>
          </p:nvPr>
        </p:nvSpPr>
        <p:spPr>
          <a:xfrm>
            <a:off x="6252416" y="1693865"/>
            <a:ext cx="5406677"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UpText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590" y="1701801"/>
            <a:ext cx="5406676"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p:nvPr>
        </p:nvSpPr>
        <p:spPr>
          <a:xfrm>
            <a:off x="6252416" y="1693865"/>
            <a:ext cx="5406677"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11" name="Group 10"/>
          <p:cNvGrpSpPr/>
          <p:nvPr userDrawn="1"/>
        </p:nvGrpSpPr>
        <p:grpSpPr>
          <a:xfrm>
            <a:off x="487450" y="268819"/>
            <a:ext cx="506711" cy="172508"/>
            <a:chOff x="360699" y="268817"/>
            <a:chExt cx="506711" cy="172508"/>
          </a:xfrm>
          <a:solidFill>
            <a:schemeClr val="accent1"/>
          </a:solidFill>
        </p:grpSpPr>
        <p:sp>
          <p:nvSpPr>
            <p:cNvPr id="12" name="Rectangle 11"/>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3" name="Rectangle 12"/>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Across">
    <p:spTree>
      <p:nvGrpSpPr>
        <p:cNvPr id="1" name=""/>
        <p:cNvGrpSpPr/>
        <p:nvPr/>
      </p:nvGrpSpPr>
      <p:grpSpPr>
        <a:xfrm>
          <a:off x="0" y="0"/>
          <a:ext cx="0" cy="0"/>
          <a:chOff x="0" y="0"/>
          <a:chExt cx="0" cy="0"/>
        </a:xfrm>
      </p:grpSpPr>
      <p:sp>
        <p:nvSpPr>
          <p:cNvPr id="23" name="Picture Placeholder 21"/>
          <p:cNvSpPr>
            <a:spLocks noGrp="1"/>
          </p:cNvSpPr>
          <p:nvPr>
            <p:ph type="pic" sz="quarter" idx="14" hasCustomPrompt="1"/>
          </p:nvPr>
        </p:nvSpPr>
        <p:spPr>
          <a:xfrm>
            <a:off x="4058879" y="1371600"/>
            <a:ext cx="4071068" cy="5486400"/>
          </a:xfrm>
          <a:solidFill>
            <a:schemeClr val="bg1"/>
          </a:solidFill>
        </p:spPr>
        <p:txBody>
          <a:bodyPr>
            <a:normAutofit/>
          </a:bodyPr>
          <a:lstStyle>
            <a:lvl1pPr marL="0" indent="0" algn="ctr">
              <a:buNone/>
              <a:defRPr sz="1500"/>
            </a:lvl1pPr>
          </a:lstStyle>
          <a:p>
            <a:r>
              <a:rPr lang="en-US" dirty="0"/>
              <a:t>Click icon below to insert picture</a:t>
            </a:r>
          </a:p>
        </p:txBody>
      </p:sp>
      <p:sp>
        <p:nvSpPr>
          <p:cNvPr id="22" name="Picture Placeholder 21"/>
          <p:cNvSpPr>
            <a:spLocks noGrp="1"/>
          </p:cNvSpPr>
          <p:nvPr>
            <p:ph type="pic" sz="quarter" idx="13" hasCustomPrompt="1"/>
          </p:nvPr>
        </p:nvSpPr>
        <p:spPr>
          <a:xfrm>
            <a:off x="1" y="1371600"/>
            <a:ext cx="4058879" cy="5486400"/>
          </a:xfrm>
        </p:spPr>
        <p:txBody>
          <a:bodyPr>
            <a:normAutofit/>
          </a:bodyPr>
          <a:lstStyle>
            <a:lvl1pPr marL="0" indent="0" algn="ctr">
              <a:buNone/>
              <a:defRPr sz="1500"/>
            </a:lvl1pPr>
          </a:lstStyle>
          <a:p>
            <a:r>
              <a:rPr lang="en-US" dirty="0"/>
              <a:t>Click icon below to insert picture</a:t>
            </a:r>
          </a:p>
        </p:txBody>
      </p:sp>
      <p:sp>
        <p:nvSpPr>
          <p:cNvPr id="24" name="Picture Placeholder 21"/>
          <p:cNvSpPr>
            <a:spLocks noGrp="1"/>
          </p:cNvSpPr>
          <p:nvPr>
            <p:ph type="pic" sz="quarter" idx="15" hasCustomPrompt="1"/>
          </p:nvPr>
        </p:nvSpPr>
        <p:spPr>
          <a:xfrm>
            <a:off x="8129947" y="1371600"/>
            <a:ext cx="4058879" cy="5486400"/>
          </a:xfrm>
        </p:spPr>
        <p:txBody>
          <a:bodyPr>
            <a:normAutofit/>
          </a:bodyPr>
          <a:lstStyle>
            <a:lvl1pPr marL="0" indent="0" algn="ctr">
              <a:buNone/>
              <a:defRPr sz="1500"/>
            </a:lvl1pPr>
          </a:lstStyle>
          <a:p>
            <a:r>
              <a:rPr lang="en-US" dirty="0"/>
              <a:t>Click icon below to insert picture</a:t>
            </a:r>
          </a:p>
        </p:txBody>
      </p:sp>
      <p:sp>
        <p:nvSpPr>
          <p:cNvPr id="25" name="Text Placeholder 6"/>
          <p:cNvSpPr>
            <a:spLocks noGrp="1"/>
          </p:cNvSpPr>
          <p:nvPr>
            <p:ph type="body" sz="quarter" idx="11" hasCustomPrompt="1"/>
          </p:nvPr>
        </p:nvSpPr>
        <p:spPr>
          <a:xfrm>
            <a:off x="505836"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6" name="Text Placeholder 6"/>
          <p:cNvSpPr>
            <a:spLocks noGrp="1"/>
          </p:cNvSpPr>
          <p:nvPr>
            <p:ph type="body" sz="quarter" idx="16" hasCustomPrompt="1"/>
          </p:nvPr>
        </p:nvSpPr>
        <p:spPr>
          <a:xfrm>
            <a:off x="4570810"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7" name="Text Placeholder 6"/>
          <p:cNvSpPr>
            <a:spLocks noGrp="1"/>
          </p:cNvSpPr>
          <p:nvPr>
            <p:ph type="body" sz="quarter" idx="17" hasCustomPrompt="1"/>
          </p:nvPr>
        </p:nvSpPr>
        <p:spPr>
          <a:xfrm>
            <a:off x="8635783"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3"/>
          </a:xfrm>
          <a:prstGeom prst="rect">
            <a:avLst/>
          </a:prstGeom>
        </p:spPr>
      </p:pic>
      <p:sp>
        <p:nvSpPr>
          <p:cNvPr id="15" name="Title 1"/>
          <p:cNvSpPr>
            <a:spLocks noGrp="1"/>
          </p:cNvSpPr>
          <p:nvPr>
            <p:ph type="title" hasCustomPrompt="1"/>
          </p:nvPr>
        </p:nvSpPr>
        <p:spPr>
          <a:xfrm>
            <a:off x="487553" y="548643"/>
            <a:ext cx="11701272" cy="369332"/>
          </a:xfrm>
        </p:spPr>
        <p:txBody>
          <a:bodyPr/>
          <a:lstStyle/>
          <a:p>
            <a:r>
              <a:rPr lang="en-US" dirty="0"/>
              <a:t>Click to add title</a:t>
            </a:r>
          </a:p>
        </p:txBody>
      </p:sp>
      <p:grpSp>
        <p:nvGrpSpPr>
          <p:cNvPr id="14" name="Group 13"/>
          <p:cNvGrpSpPr/>
          <p:nvPr userDrawn="1"/>
        </p:nvGrpSpPr>
        <p:grpSpPr>
          <a:xfrm>
            <a:off x="487450" y="268819"/>
            <a:ext cx="506711" cy="172508"/>
            <a:chOff x="360699" y="268817"/>
            <a:chExt cx="506711" cy="172508"/>
          </a:xfrm>
          <a:solidFill>
            <a:schemeClr val="accent1"/>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293632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BlueGray">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4" y="0"/>
            <a:ext cx="4585893" cy="68580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2" name="Title 1"/>
          <p:cNvSpPr>
            <a:spLocks noGrp="1"/>
          </p:cNvSpPr>
          <p:nvPr>
            <p:ph type="title" hasCustomPrompt="1"/>
          </p:nvPr>
        </p:nvSpPr>
        <p:spPr>
          <a:xfrm>
            <a:off x="487556" y="548643"/>
            <a:ext cx="4098342" cy="369332"/>
          </a:xfrm>
        </p:spPr>
        <p:txBody>
          <a:bodyPr rIns="0"/>
          <a:lstStyle>
            <a:lvl1pPr>
              <a:defRPr baseline="0">
                <a:solidFill>
                  <a:schemeClr val="bg1"/>
                </a:solidFill>
              </a:defRPr>
            </a:lvl1pPr>
          </a:lstStyle>
          <a:p>
            <a:r>
              <a:rPr lang="en-US" dirty="0"/>
              <a:t>Click to add title</a:t>
            </a:r>
          </a:p>
        </p:txBody>
      </p:sp>
      <p:pic>
        <p:nvPicPr>
          <p:cNvPr id="8" name="Picture 7"/>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9" name="Group 8"/>
          <p:cNvGrpSpPr/>
          <p:nvPr userDrawn="1"/>
        </p:nvGrpSpPr>
        <p:grpSpPr>
          <a:xfrm>
            <a:off x="487450" y="268819"/>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233850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image" Target="../media/image7.png"/><Relationship Id="rId2" Type="http://schemas.openxmlformats.org/officeDocument/2006/relationships/slideLayout" Target="../slideLayouts/slideLayout24.xml"/><Relationship Id="rId16"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image" Target="../media/image7.png"/><Relationship Id="rId2" Type="http://schemas.openxmlformats.org/officeDocument/2006/relationships/slideLayout" Target="../slideLayouts/slideLayout39.xml"/><Relationship Id="rId16" Type="http://schemas.openxmlformats.org/officeDocument/2006/relationships/theme" Target="../theme/theme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7553" y="548643"/>
            <a:ext cx="11701272" cy="369332"/>
          </a:xfrm>
          <a:prstGeom prst="rect">
            <a:avLst/>
          </a:prstGeom>
        </p:spPr>
        <p:txBody>
          <a:bodyPr vert="horz" wrap="square" lIns="0" tIns="0" rIns="822816" bIns="0" rtlCol="0" anchor="t" anchorCtr="0">
            <a:spAutoFit/>
          </a:bodyPr>
          <a:lstStyle/>
          <a:p>
            <a:r>
              <a:rPr lang="en-US" dirty="0"/>
              <a:t>Click to add title</a:t>
            </a:r>
          </a:p>
        </p:txBody>
      </p:sp>
      <p:sp>
        <p:nvSpPr>
          <p:cNvPr id="3" name="Text Placeholder 2"/>
          <p:cNvSpPr>
            <a:spLocks noGrp="1"/>
          </p:cNvSpPr>
          <p:nvPr>
            <p:ph type="body" idx="1"/>
          </p:nvPr>
        </p:nvSpPr>
        <p:spPr>
          <a:xfrm>
            <a:off x="487555" y="1500617"/>
            <a:ext cx="11327160" cy="1510157"/>
          </a:xfrm>
          <a:prstGeom prst="rect">
            <a:avLst/>
          </a:prstGeom>
          <a:noFill/>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p:nvSpPr>
        <p:spPr>
          <a:xfrm>
            <a:off x="11632226" y="6548969"/>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tx1"/>
                </a:solidFill>
                <a:cs typeface="Arial"/>
              </a:rPr>
              <a:pPr algn="l" defTabSz="457118"/>
              <a:t>‹#›</a:t>
            </a:fld>
            <a:endParaRPr lang="en-US" sz="1100" kern="0" spc="-31" dirty="0">
              <a:solidFill>
                <a:schemeClr val="tx1"/>
              </a:solidFill>
              <a:cs typeface="Arial"/>
            </a:endParaRPr>
          </a:p>
        </p:txBody>
      </p:sp>
    </p:spTree>
    <p:extLst>
      <p:ext uri="{BB962C8B-B14F-4D97-AF65-F5344CB8AC3E}">
        <p14:creationId xmlns:p14="http://schemas.microsoft.com/office/powerpoint/2010/main" val="1708171183"/>
      </p:ext>
    </p:extLst>
  </p:cSld>
  <p:clrMap bg1="lt1" tx1="dk1" bg2="lt2" tx2="dk2" accent1="accent1" accent2="accent2" accent3="accent3" accent4="accent4" accent5="accent5" accent6="accent6" hlink="hlink" folHlink="folHlink"/>
  <p:sldLayoutIdLst>
    <p:sldLayoutId id="2147483673" r:id="rId1"/>
    <p:sldLayoutId id="2147483720" r:id="rId2"/>
    <p:sldLayoutId id="2147483721" r:id="rId3"/>
    <p:sldLayoutId id="2147483718" r:id="rId4"/>
    <p:sldLayoutId id="2147483722" r:id="rId5"/>
    <p:sldLayoutId id="2147483724" r:id="rId6"/>
    <p:sldLayoutId id="2147483723" r:id="rId7"/>
    <p:sldLayoutId id="2147483686" r:id="rId8"/>
    <p:sldLayoutId id="2147483689" r:id="rId9"/>
    <p:sldLayoutId id="2147483687" r:id="rId10"/>
    <p:sldLayoutId id="2147483690" r:id="rId11"/>
    <p:sldLayoutId id="2147483693" r:id="rId12"/>
    <p:sldLayoutId id="2147483696" r:id="rId13"/>
    <p:sldLayoutId id="2147483680" r:id="rId14"/>
    <p:sldLayoutId id="2147483704" r:id="rId15"/>
    <p:sldLayoutId id="2147483682" r:id="rId16"/>
    <p:sldLayoutId id="2147483711" r:id="rId17"/>
    <p:sldLayoutId id="2147483712" r:id="rId18"/>
    <p:sldLayoutId id="2147483713" r:id="rId19"/>
    <p:sldLayoutId id="2147483703" r:id="rId20"/>
    <p:sldLayoutId id="2147483725" r:id="rId21"/>
    <p:sldLayoutId id="2147483758" r:id="rId22"/>
  </p:sldLayoutIdLst>
  <p:txStyles>
    <p:titleStyle>
      <a:lvl1pPr algn="l" defTabSz="457118" rtl="0" eaLnBrk="1" latinLnBrk="0" hangingPunct="1">
        <a:spcBef>
          <a:spcPct val="0"/>
        </a:spcBef>
        <a:buNone/>
        <a:defRPr sz="2400" b="1" kern="0" spc="-31">
          <a:solidFill>
            <a:srgbClr val="009EE2"/>
          </a:solidFill>
          <a:latin typeface="+mj-lt"/>
          <a:ea typeface="+mj-ea"/>
          <a:cs typeface="+mj-cs"/>
        </a:defRPr>
      </a:lvl1pPr>
    </p:titleStyle>
    <p:bodyStyle>
      <a:lvl1pPr marL="226973" indent="-226973" algn="l" defTabSz="457118" rtl="0" eaLnBrk="1" latinLnBrk="0" hangingPunct="1">
        <a:spcBef>
          <a:spcPct val="20000"/>
        </a:spcBef>
        <a:buFont typeface="Arial" pitchFamily="34" charset="0"/>
        <a:buChar char="–"/>
        <a:defRPr sz="2100" kern="0" spc="-31">
          <a:solidFill>
            <a:schemeClr val="tx1"/>
          </a:solidFill>
          <a:latin typeface="Arial"/>
          <a:ea typeface="+mn-ea"/>
          <a:cs typeface="+mn-cs"/>
        </a:defRPr>
      </a:lvl1pPr>
      <a:lvl2pPr marL="515848" indent="-171418" algn="l" defTabSz="457118" rtl="0" eaLnBrk="1" latinLnBrk="0" hangingPunct="1">
        <a:spcBef>
          <a:spcPct val="20000"/>
        </a:spcBef>
        <a:buFont typeface="Arial" pitchFamily="34" charset="0"/>
        <a:buChar char="•"/>
        <a:defRPr sz="1900" kern="0" spc="-31">
          <a:solidFill>
            <a:schemeClr val="tx1"/>
          </a:solidFill>
          <a:latin typeface="Arial"/>
          <a:ea typeface="+mn-ea"/>
          <a:cs typeface="+mn-cs"/>
        </a:defRPr>
      </a:lvl2pPr>
      <a:lvl3pPr marL="860274" indent="-173007" algn="l" defTabSz="457118" rtl="0" eaLnBrk="1" latinLnBrk="0" hangingPunct="1">
        <a:spcBef>
          <a:spcPct val="20000"/>
        </a:spcBef>
        <a:buFont typeface="Arial" pitchFamily="34" charset="0"/>
        <a:buChar char="–"/>
        <a:defRPr sz="1600" kern="0" spc="-31">
          <a:solidFill>
            <a:schemeClr val="tx1"/>
          </a:solidFill>
          <a:latin typeface="Arial"/>
          <a:ea typeface="+mn-ea"/>
          <a:cs typeface="+mn-cs"/>
        </a:defRPr>
      </a:lvl3pPr>
      <a:lvl4pPr marL="1085660" indent="-117453" algn="l" defTabSz="457118" rtl="0" eaLnBrk="1" latinLnBrk="0" hangingPunct="1">
        <a:spcBef>
          <a:spcPct val="20000"/>
        </a:spcBef>
        <a:buFont typeface="Arial" pitchFamily="34" charset="0"/>
        <a:buChar char="•"/>
        <a:defRPr sz="1500" kern="0" spc="-31">
          <a:solidFill>
            <a:schemeClr val="tx1"/>
          </a:solidFill>
          <a:latin typeface="Arial"/>
          <a:ea typeface="+mn-ea"/>
          <a:cs typeface="+mn-cs"/>
        </a:defRPr>
      </a:lvl4pPr>
      <a:lvl5pPr marL="1484054" indent="-171418" algn="l" defTabSz="457118" rtl="0" eaLnBrk="1" latinLnBrk="0" hangingPunct="1">
        <a:spcBef>
          <a:spcPct val="20000"/>
        </a:spcBef>
        <a:buFont typeface="Arial" pitchFamily="34" charset="0"/>
        <a:buChar char="–"/>
        <a:defRPr sz="1500" kern="0" spc="-31">
          <a:solidFill>
            <a:schemeClr val="tx1"/>
          </a:solidFill>
          <a:latin typeface="Arial"/>
          <a:ea typeface="+mn-ea"/>
          <a:cs typeface="+mn-cs"/>
        </a:defRPr>
      </a:lvl5pPr>
      <a:lvl6pPr marL="2514161" indent="-228561" algn="l" defTabSz="457118" rtl="0" eaLnBrk="1" latinLnBrk="0" hangingPunct="1">
        <a:spcBef>
          <a:spcPct val="20000"/>
        </a:spcBef>
        <a:buFont typeface="Arial"/>
        <a:buChar char="•"/>
        <a:defRPr sz="2000" kern="1200">
          <a:solidFill>
            <a:schemeClr val="tx1"/>
          </a:solidFill>
          <a:latin typeface="+mn-lt"/>
          <a:ea typeface="+mn-ea"/>
          <a:cs typeface="+mn-cs"/>
        </a:defRPr>
      </a:lvl6pPr>
      <a:lvl7pPr marL="2971279" indent="-228561" algn="l" defTabSz="457118" rtl="0" eaLnBrk="1" latinLnBrk="0" hangingPunct="1">
        <a:spcBef>
          <a:spcPct val="20000"/>
        </a:spcBef>
        <a:buFont typeface="Arial"/>
        <a:buChar char="•"/>
        <a:defRPr sz="2000" kern="1200">
          <a:solidFill>
            <a:schemeClr val="tx1"/>
          </a:solidFill>
          <a:latin typeface="+mn-lt"/>
          <a:ea typeface="+mn-ea"/>
          <a:cs typeface="+mn-cs"/>
        </a:defRPr>
      </a:lvl7pPr>
      <a:lvl8pPr marL="3428401" indent="-228561" algn="l" defTabSz="457118" rtl="0" eaLnBrk="1" latinLnBrk="0" hangingPunct="1">
        <a:spcBef>
          <a:spcPct val="20000"/>
        </a:spcBef>
        <a:buFont typeface="Arial"/>
        <a:buChar char="•"/>
        <a:defRPr sz="2000" kern="1200">
          <a:solidFill>
            <a:schemeClr val="tx1"/>
          </a:solidFill>
          <a:latin typeface="+mn-lt"/>
          <a:ea typeface="+mn-ea"/>
          <a:cs typeface="+mn-cs"/>
        </a:defRPr>
      </a:lvl8pPr>
      <a:lvl9pPr marL="3885521" indent="-228561" algn="l" defTabSz="45711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18" rtl="0" eaLnBrk="1" latinLnBrk="0" hangingPunct="1">
        <a:defRPr sz="1900" kern="1200">
          <a:solidFill>
            <a:schemeClr val="tx1"/>
          </a:solidFill>
          <a:latin typeface="+mn-lt"/>
          <a:ea typeface="+mn-ea"/>
          <a:cs typeface="+mn-cs"/>
        </a:defRPr>
      </a:lvl1pPr>
      <a:lvl2pPr marL="457118" algn="l" defTabSz="457118" rtl="0" eaLnBrk="1" latinLnBrk="0" hangingPunct="1">
        <a:defRPr sz="1900" kern="1200">
          <a:solidFill>
            <a:schemeClr val="tx1"/>
          </a:solidFill>
          <a:latin typeface="+mn-lt"/>
          <a:ea typeface="+mn-ea"/>
          <a:cs typeface="+mn-cs"/>
        </a:defRPr>
      </a:lvl2pPr>
      <a:lvl3pPr marL="914239" algn="l" defTabSz="457118" rtl="0" eaLnBrk="1" latinLnBrk="0" hangingPunct="1">
        <a:defRPr sz="1900" kern="1200">
          <a:solidFill>
            <a:schemeClr val="tx1"/>
          </a:solidFill>
          <a:latin typeface="+mn-lt"/>
          <a:ea typeface="+mn-ea"/>
          <a:cs typeface="+mn-cs"/>
        </a:defRPr>
      </a:lvl3pPr>
      <a:lvl4pPr marL="1371359" algn="l" defTabSz="457118" rtl="0" eaLnBrk="1" latinLnBrk="0" hangingPunct="1">
        <a:defRPr sz="1900" kern="1200">
          <a:solidFill>
            <a:schemeClr val="tx1"/>
          </a:solidFill>
          <a:latin typeface="+mn-lt"/>
          <a:ea typeface="+mn-ea"/>
          <a:cs typeface="+mn-cs"/>
        </a:defRPr>
      </a:lvl4pPr>
      <a:lvl5pPr marL="1828481" algn="l" defTabSz="457118" rtl="0" eaLnBrk="1" latinLnBrk="0" hangingPunct="1">
        <a:defRPr sz="1900" kern="1200">
          <a:solidFill>
            <a:schemeClr val="tx1"/>
          </a:solidFill>
          <a:latin typeface="+mn-lt"/>
          <a:ea typeface="+mn-ea"/>
          <a:cs typeface="+mn-cs"/>
        </a:defRPr>
      </a:lvl5pPr>
      <a:lvl6pPr marL="2285599" algn="l" defTabSz="457118" rtl="0" eaLnBrk="1" latinLnBrk="0" hangingPunct="1">
        <a:defRPr sz="1900" kern="1200">
          <a:solidFill>
            <a:schemeClr val="tx1"/>
          </a:solidFill>
          <a:latin typeface="+mn-lt"/>
          <a:ea typeface="+mn-ea"/>
          <a:cs typeface="+mn-cs"/>
        </a:defRPr>
      </a:lvl6pPr>
      <a:lvl7pPr marL="2742720" algn="l" defTabSz="457118" rtl="0" eaLnBrk="1" latinLnBrk="0" hangingPunct="1">
        <a:defRPr sz="1900" kern="1200">
          <a:solidFill>
            <a:schemeClr val="tx1"/>
          </a:solidFill>
          <a:latin typeface="+mn-lt"/>
          <a:ea typeface="+mn-ea"/>
          <a:cs typeface="+mn-cs"/>
        </a:defRPr>
      </a:lvl7pPr>
      <a:lvl8pPr marL="3199840" algn="l" defTabSz="457118" rtl="0" eaLnBrk="1" latinLnBrk="0" hangingPunct="1">
        <a:defRPr sz="1900" kern="1200">
          <a:solidFill>
            <a:schemeClr val="tx1"/>
          </a:solidFill>
          <a:latin typeface="+mn-lt"/>
          <a:ea typeface="+mn-ea"/>
          <a:cs typeface="+mn-cs"/>
        </a:defRPr>
      </a:lvl8pPr>
      <a:lvl9pPr marL="3656961" algn="l" defTabSz="45711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1" name="Straight Connector 20"/>
          <p:cNvCxnSpPr/>
          <p:nvPr userDrawn="1"/>
        </p:nvCxnSpPr>
        <p:spPr>
          <a:xfrm>
            <a:off x="342821" y="587375"/>
            <a:ext cx="11518017" cy="0"/>
          </a:xfrm>
          <a:prstGeom prst="line">
            <a:avLst/>
          </a:prstGeom>
          <a:ln>
            <a:solidFill>
              <a:srgbClr val="000090"/>
            </a:solidFill>
          </a:ln>
        </p:spPr>
        <p:style>
          <a:lnRef idx="1">
            <a:schemeClr val="accent4"/>
          </a:lnRef>
          <a:fillRef idx="0">
            <a:schemeClr val="accent4"/>
          </a:fillRef>
          <a:effectRef idx="0">
            <a:schemeClr val="accent4"/>
          </a:effectRef>
          <a:fontRef idx="minor">
            <a:schemeClr val="tx1"/>
          </a:fontRef>
        </p:style>
      </p:cxnSp>
      <p:sp>
        <p:nvSpPr>
          <p:cNvPr id="2052" name="Rectangle 7"/>
          <p:cNvSpPr>
            <a:spLocks noChangeArrowheads="1"/>
          </p:cNvSpPr>
          <p:nvPr userDrawn="1"/>
        </p:nvSpPr>
        <p:spPr bwMode="auto">
          <a:xfrm>
            <a:off x="11426210" y="6527800"/>
            <a:ext cx="603092"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1191386" fontAlgn="base">
              <a:spcBef>
                <a:spcPct val="0"/>
              </a:spcBef>
              <a:spcAft>
                <a:spcPct val="0"/>
              </a:spcAft>
              <a:buClr>
                <a:srgbClr val="000000"/>
              </a:buClr>
              <a:buSzPct val="100000"/>
              <a:buFont typeface="Times New Roman" charset="0"/>
              <a:buNone/>
            </a:pPr>
            <a:fld id="{5850E2F2-4506-674D-870E-42FE5125AD1A}" type="slidenum">
              <a:rPr lang="en-US" sz="1066">
                <a:solidFill>
                  <a:srgbClr val="7F7F7F"/>
                </a:solidFill>
                <a:latin typeface="Arial" charset="0"/>
                <a:ea typeface="ＭＳ Ｐゴシック" charset="0"/>
                <a:cs typeface="Arial" charset="0"/>
              </a:rPr>
              <a:pPr defTabSz="1191386" fontAlgn="base">
                <a:spcBef>
                  <a:spcPct val="0"/>
                </a:spcBef>
                <a:spcAft>
                  <a:spcPct val="0"/>
                </a:spcAft>
                <a:buClr>
                  <a:srgbClr val="000000"/>
                </a:buClr>
                <a:buSzPct val="100000"/>
                <a:buFont typeface="Times New Roman" charset="0"/>
                <a:buNone/>
              </a:pPr>
              <a:t>‹#›</a:t>
            </a:fld>
            <a:endParaRPr lang="en-US" sz="1066">
              <a:solidFill>
                <a:srgbClr val="7F7F7F"/>
              </a:solidFill>
              <a:latin typeface="Arial" charset="0"/>
              <a:ea typeface="ＭＳ Ｐゴシック" charset="0"/>
              <a:cs typeface="Arial" charset="0"/>
            </a:endParaRPr>
          </a:p>
        </p:txBody>
      </p:sp>
      <p:sp>
        <p:nvSpPr>
          <p:cNvPr id="2053" name="Rectangle 9"/>
          <p:cNvSpPr>
            <a:spLocks noChangeArrowheads="1"/>
          </p:cNvSpPr>
          <p:nvPr userDrawn="1"/>
        </p:nvSpPr>
        <p:spPr bwMode="black">
          <a:xfrm>
            <a:off x="823180" y="6527806"/>
            <a:ext cx="1722518"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2735" tIns="61367" rIns="122735" bIns="61367"/>
          <a:lstStyle/>
          <a:p>
            <a:pPr defTabSz="1191386" fontAlgn="base">
              <a:spcBef>
                <a:spcPct val="0"/>
              </a:spcBef>
              <a:spcAft>
                <a:spcPct val="0"/>
              </a:spcAft>
            </a:pPr>
            <a:r>
              <a:rPr lang="en-US" sz="1066">
                <a:solidFill>
                  <a:srgbClr val="7F7F7F"/>
                </a:solidFill>
                <a:latin typeface="Arial" charset="0"/>
                <a:ea typeface="MS PGothic" charset="0"/>
                <a:cs typeface="MS PGothic" charset="0"/>
              </a:rPr>
              <a:t>© 2016 IBM Corporation</a:t>
            </a:r>
            <a:endParaRPr lang="en-US" sz="2399">
              <a:solidFill>
                <a:srgbClr val="7F7F7F"/>
              </a:solidFill>
              <a:latin typeface="Arial" charset="0"/>
              <a:ea typeface="MS PGothic" charset="0"/>
              <a:cs typeface="MS PGothic" charset="0"/>
            </a:endParaRPr>
          </a:p>
        </p:txBody>
      </p:sp>
      <p:pic>
        <p:nvPicPr>
          <p:cNvPr id="2054" name="Picture 10"/>
          <p:cNvPicPr>
            <a:picLocks noChangeAspect="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1060238" y="193675"/>
            <a:ext cx="889476"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3"/>
          </p:nvPr>
        </p:nvSpPr>
        <p:spPr>
          <a:xfrm>
            <a:off x="8329030" y="6491818"/>
            <a:ext cx="3859795" cy="366183"/>
          </a:xfrm>
          <a:prstGeom prst="rect">
            <a:avLst/>
          </a:prstGeom>
        </p:spPr>
        <p:txBody>
          <a:bodyPr vert="horz" lIns="91440" tIns="45720" rIns="91440" bIns="45720" rtlCol="0" anchor="ctr"/>
          <a:lstStyle>
            <a:lvl1pPr algn="ctr">
              <a:defRPr sz="1066">
                <a:solidFill>
                  <a:schemeClr val="tx1">
                    <a:tint val="75000"/>
                  </a:schemeClr>
                </a:solidFill>
                <a:latin typeface="Arial"/>
                <a:cs typeface="Arial"/>
              </a:defRPr>
            </a:lvl1pPr>
          </a:lstStyle>
          <a:p>
            <a:pPr defTabSz="1191386" eaLnBrk="0" fontAlgn="base" hangingPunct="0">
              <a:spcBef>
                <a:spcPct val="0"/>
              </a:spcBef>
              <a:spcAft>
                <a:spcPct val="0"/>
              </a:spcAft>
            </a:pPr>
            <a:r>
              <a:rPr lang="en-US">
                <a:solidFill>
                  <a:prstClr val="black">
                    <a:tint val="75000"/>
                  </a:prstClr>
                </a:solidFill>
                <a:ea typeface="ＭＳ Ｐゴシック" charset="0"/>
              </a:rPr>
              <a:t>IBM Confidential</a:t>
            </a:r>
          </a:p>
        </p:txBody>
      </p:sp>
    </p:spTree>
    <p:extLst>
      <p:ext uri="{BB962C8B-B14F-4D97-AF65-F5344CB8AC3E}">
        <p14:creationId xmlns:p14="http://schemas.microsoft.com/office/powerpoint/2010/main" val="41348484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Lst>
  <p:hf hdr="0" dt="0"/>
  <p:txStyles>
    <p:titleStyle>
      <a:lvl1pPr algn="l" rtl="0" eaLnBrk="0" fontAlgn="base" hangingPunct="0">
        <a:lnSpc>
          <a:spcPct val="90000"/>
        </a:lnSpc>
        <a:spcBef>
          <a:spcPct val="0"/>
        </a:spcBef>
        <a:spcAft>
          <a:spcPct val="0"/>
        </a:spcAft>
        <a:defRPr sz="3333" kern="1200">
          <a:solidFill>
            <a:srgbClr val="595959"/>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5pPr>
      <a:lvl6pPr marL="609452" algn="l" rtl="0" fontAlgn="base">
        <a:lnSpc>
          <a:spcPct val="90000"/>
        </a:lnSpc>
        <a:spcBef>
          <a:spcPct val="0"/>
        </a:spcBef>
        <a:spcAft>
          <a:spcPct val="0"/>
        </a:spcAft>
        <a:defRPr sz="5865">
          <a:solidFill>
            <a:schemeClr val="tx1"/>
          </a:solidFill>
          <a:latin typeface="Calibri Light" panose="020F0302020204030204" pitchFamily="34" charset="0"/>
        </a:defRPr>
      </a:lvl6pPr>
      <a:lvl7pPr marL="1218905" algn="l" rtl="0" fontAlgn="base">
        <a:lnSpc>
          <a:spcPct val="90000"/>
        </a:lnSpc>
        <a:spcBef>
          <a:spcPct val="0"/>
        </a:spcBef>
        <a:spcAft>
          <a:spcPct val="0"/>
        </a:spcAft>
        <a:defRPr sz="5865">
          <a:solidFill>
            <a:schemeClr val="tx1"/>
          </a:solidFill>
          <a:latin typeface="Calibri Light" panose="020F0302020204030204" pitchFamily="34" charset="0"/>
        </a:defRPr>
      </a:lvl7pPr>
      <a:lvl8pPr marL="1828356" algn="l" rtl="0" fontAlgn="base">
        <a:lnSpc>
          <a:spcPct val="90000"/>
        </a:lnSpc>
        <a:spcBef>
          <a:spcPct val="0"/>
        </a:spcBef>
        <a:spcAft>
          <a:spcPct val="0"/>
        </a:spcAft>
        <a:defRPr sz="5865">
          <a:solidFill>
            <a:schemeClr val="tx1"/>
          </a:solidFill>
          <a:latin typeface="Calibri Light" panose="020F0302020204030204" pitchFamily="34" charset="0"/>
        </a:defRPr>
      </a:lvl8pPr>
      <a:lvl9pPr marL="2437808" algn="l" rtl="0" fontAlgn="base">
        <a:lnSpc>
          <a:spcPct val="90000"/>
        </a:lnSpc>
        <a:spcBef>
          <a:spcPct val="0"/>
        </a:spcBef>
        <a:spcAft>
          <a:spcPct val="0"/>
        </a:spcAft>
        <a:defRPr sz="5865">
          <a:solidFill>
            <a:schemeClr val="tx1"/>
          </a:solidFill>
          <a:latin typeface="Calibri Light" panose="020F0302020204030204" pitchFamily="34" charset="0"/>
        </a:defRPr>
      </a:lvl9pPr>
    </p:titleStyle>
    <p:bodyStyle>
      <a:lvl1pPr marL="304724" indent="-304724" algn="l" rtl="0" eaLnBrk="0" fontAlgn="base" hangingPunct="0">
        <a:lnSpc>
          <a:spcPct val="90000"/>
        </a:lnSpc>
        <a:spcBef>
          <a:spcPts val="1333"/>
        </a:spcBef>
        <a:spcAft>
          <a:spcPct val="0"/>
        </a:spcAft>
        <a:buFont typeface="Arial" charset="0"/>
        <a:buChar char="•"/>
        <a:defRPr sz="3732" kern="1200">
          <a:solidFill>
            <a:schemeClr val="tx1"/>
          </a:solidFill>
          <a:latin typeface="+mn-lt"/>
          <a:ea typeface="ＭＳ Ｐゴシック" charset="0"/>
          <a:cs typeface="ＭＳ Ｐゴシック" charset="0"/>
        </a:defRPr>
      </a:lvl1pPr>
      <a:lvl2pPr marL="914171" indent="-304724" algn="l" rtl="0" eaLnBrk="0" fontAlgn="base" hangingPunct="0">
        <a:lnSpc>
          <a:spcPct val="90000"/>
        </a:lnSpc>
        <a:spcBef>
          <a:spcPts val="667"/>
        </a:spcBef>
        <a:spcAft>
          <a:spcPct val="0"/>
        </a:spcAft>
        <a:buFont typeface="Arial" charset="0"/>
        <a:buChar char="•"/>
        <a:defRPr sz="3199" kern="1200">
          <a:solidFill>
            <a:schemeClr val="tx1"/>
          </a:solidFill>
          <a:latin typeface="+mn-lt"/>
          <a:ea typeface="ＭＳ Ｐゴシック" charset="0"/>
          <a:cs typeface="+mn-cs"/>
        </a:defRPr>
      </a:lvl2pPr>
      <a:lvl3pPr marL="1523619" indent="-304724" algn="l" rtl="0" eaLnBrk="0" fontAlgn="base" hangingPunct="0">
        <a:lnSpc>
          <a:spcPct val="90000"/>
        </a:lnSpc>
        <a:spcBef>
          <a:spcPts val="667"/>
        </a:spcBef>
        <a:spcAft>
          <a:spcPct val="0"/>
        </a:spcAft>
        <a:buFont typeface="Arial" charset="0"/>
        <a:buChar char="•"/>
        <a:defRPr sz="2533" kern="1200">
          <a:solidFill>
            <a:schemeClr val="tx1"/>
          </a:solidFill>
          <a:latin typeface="+mn-lt"/>
          <a:ea typeface="ＭＳ Ｐゴシック" charset="0"/>
          <a:cs typeface="+mn-cs"/>
        </a:defRPr>
      </a:lvl3pPr>
      <a:lvl4pPr marL="2133067"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2514"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51986"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39"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90"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43"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905" rtl="0" eaLnBrk="1" latinLnBrk="0" hangingPunct="1">
        <a:defRPr sz="2399" kern="1200">
          <a:solidFill>
            <a:schemeClr val="tx1"/>
          </a:solidFill>
          <a:latin typeface="+mn-lt"/>
          <a:ea typeface="+mn-ea"/>
          <a:cs typeface="+mn-cs"/>
        </a:defRPr>
      </a:lvl1pPr>
      <a:lvl2pPr marL="609452" algn="l" defTabSz="1218905" rtl="0" eaLnBrk="1" latinLnBrk="0" hangingPunct="1">
        <a:defRPr sz="2399" kern="1200">
          <a:solidFill>
            <a:schemeClr val="tx1"/>
          </a:solidFill>
          <a:latin typeface="+mn-lt"/>
          <a:ea typeface="+mn-ea"/>
          <a:cs typeface="+mn-cs"/>
        </a:defRPr>
      </a:lvl2pPr>
      <a:lvl3pPr marL="1218905" algn="l" defTabSz="1218905" rtl="0" eaLnBrk="1" latinLnBrk="0" hangingPunct="1">
        <a:defRPr sz="2399" kern="1200">
          <a:solidFill>
            <a:schemeClr val="tx1"/>
          </a:solidFill>
          <a:latin typeface="+mn-lt"/>
          <a:ea typeface="+mn-ea"/>
          <a:cs typeface="+mn-cs"/>
        </a:defRPr>
      </a:lvl3pPr>
      <a:lvl4pPr marL="1828356" algn="l" defTabSz="1218905" rtl="0" eaLnBrk="1" latinLnBrk="0" hangingPunct="1">
        <a:defRPr sz="2399" kern="1200">
          <a:solidFill>
            <a:schemeClr val="tx1"/>
          </a:solidFill>
          <a:latin typeface="+mn-lt"/>
          <a:ea typeface="+mn-ea"/>
          <a:cs typeface="+mn-cs"/>
        </a:defRPr>
      </a:lvl4pPr>
      <a:lvl5pPr marL="2437808" algn="l" defTabSz="1218905" rtl="0" eaLnBrk="1" latinLnBrk="0" hangingPunct="1">
        <a:defRPr sz="2399" kern="1200">
          <a:solidFill>
            <a:schemeClr val="tx1"/>
          </a:solidFill>
          <a:latin typeface="+mn-lt"/>
          <a:ea typeface="+mn-ea"/>
          <a:cs typeface="+mn-cs"/>
        </a:defRPr>
      </a:lvl5pPr>
      <a:lvl6pPr marL="3047261" algn="l" defTabSz="1218905" rtl="0" eaLnBrk="1" latinLnBrk="0" hangingPunct="1">
        <a:defRPr sz="2399" kern="1200">
          <a:solidFill>
            <a:schemeClr val="tx1"/>
          </a:solidFill>
          <a:latin typeface="+mn-lt"/>
          <a:ea typeface="+mn-ea"/>
          <a:cs typeface="+mn-cs"/>
        </a:defRPr>
      </a:lvl6pPr>
      <a:lvl7pPr marL="3656712" algn="l" defTabSz="1218905" rtl="0" eaLnBrk="1" latinLnBrk="0" hangingPunct="1">
        <a:defRPr sz="2399" kern="1200">
          <a:solidFill>
            <a:schemeClr val="tx1"/>
          </a:solidFill>
          <a:latin typeface="+mn-lt"/>
          <a:ea typeface="+mn-ea"/>
          <a:cs typeface="+mn-cs"/>
        </a:defRPr>
      </a:lvl7pPr>
      <a:lvl8pPr marL="4266165" algn="l" defTabSz="1218905" rtl="0" eaLnBrk="1" latinLnBrk="0" hangingPunct="1">
        <a:defRPr sz="2399" kern="1200">
          <a:solidFill>
            <a:schemeClr val="tx1"/>
          </a:solidFill>
          <a:latin typeface="+mn-lt"/>
          <a:ea typeface="+mn-ea"/>
          <a:cs typeface="+mn-cs"/>
        </a:defRPr>
      </a:lvl8pPr>
      <a:lvl9pPr marL="4875617" algn="l" defTabSz="1218905"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1" name="Straight Connector 20"/>
          <p:cNvCxnSpPr/>
          <p:nvPr userDrawn="1"/>
        </p:nvCxnSpPr>
        <p:spPr>
          <a:xfrm>
            <a:off x="342821" y="587375"/>
            <a:ext cx="11518017" cy="0"/>
          </a:xfrm>
          <a:prstGeom prst="line">
            <a:avLst/>
          </a:prstGeom>
          <a:ln>
            <a:solidFill>
              <a:srgbClr val="000090"/>
            </a:solidFill>
          </a:ln>
        </p:spPr>
        <p:style>
          <a:lnRef idx="1">
            <a:schemeClr val="accent4"/>
          </a:lnRef>
          <a:fillRef idx="0">
            <a:schemeClr val="accent4"/>
          </a:fillRef>
          <a:effectRef idx="0">
            <a:schemeClr val="accent4"/>
          </a:effectRef>
          <a:fontRef idx="minor">
            <a:schemeClr val="tx1"/>
          </a:fontRef>
        </p:style>
      </p:cxnSp>
      <p:sp>
        <p:nvSpPr>
          <p:cNvPr id="2052" name="Rectangle 7"/>
          <p:cNvSpPr>
            <a:spLocks noChangeArrowheads="1"/>
          </p:cNvSpPr>
          <p:nvPr userDrawn="1"/>
        </p:nvSpPr>
        <p:spPr bwMode="auto">
          <a:xfrm>
            <a:off x="11426210" y="6527800"/>
            <a:ext cx="603092"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1191386" fontAlgn="base">
              <a:spcBef>
                <a:spcPct val="0"/>
              </a:spcBef>
              <a:spcAft>
                <a:spcPct val="0"/>
              </a:spcAft>
              <a:buClr>
                <a:srgbClr val="000000"/>
              </a:buClr>
              <a:buSzPct val="100000"/>
              <a:buFont typeface="Times New Roman" charset="0"/>
              <a:buNone/>
            </a:pPr>
            <a:fld id="{5850E2F2-4506-674D-870E-42FE5125AD1A}" type="slidenum">
              <a:rPr lang="en-US" sz="1066">
                <a:solidFill>
                  <a:srgbClr val="7F7F7F"/>
                </a:solidFill>
                <a:latin typeface="Arial" charset="0"/>
                <a:ea typeface="ＭＳ Ｐゴシック" charset="0"/>
                <a:cs typeface="Arial" charset="0"/>
              </a:rPr>
              <a:pPr defTabSz="1191386" fontAlgn="base">
                <a:spcBef>
                  <a:spcPct val="0"/>
                </a:spcBef>
                <a:spcAft>
                  <a:spcPct val="0"/>
                </a:spcAft>
                <a:buClr>
                  <a:srgbClr val="000000"/>
                </a:buClr>
                <a:buSzPct val="100000"/>
                <a:buFont typeface="Times New Roman" charset="0"/>
                <a:buNone/>
              </a:pPr>
              <a:t>‹#›</a:t>
            </a:fld>
            <a:endParaRPr lang="en-US" sz="1066">
              <a:solidFill>
                <a:srgbClr val="7F7F7F"/>
              </a:solidFill>
              <a:latin typeface="Arial" charset="0"/>
              <a:ea typeface="ＭＳ Ｐゴシック" charset="0"/>
              <a:cs typeface="Arial" charset="0"/>
            </a:endParaRPr>
          </a:p>
        </p:txBody>
      </p:sp>
      <p:sp>
        <p:nvSpPr>
          <p:cNvPr id="2053" name="Rectangle 9"/>
          <p:cNvSpPr>
            <a:spLocks noChangeArrowheads="1"/>
          </p:cNvSpPr>
          <p:nvPr userDrawn="1"/>
        </p:nvSpPr>
        <p:spPr bwMode="black">
          <a:xfrm>
            <a:off x="823180" y="6527806"/>
            <a:ext cx="1722518"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2735" tIns="61367" rIns="122735" bIns="61367"/>
          <a:lstStyle/>
          <a:p>
            <a:pPr defTabSz="1191386" fontAlgn="base">
              <a:spcBef>
                <a:spcPct val="0"/>
              </a:spcBef>
              <a:spcAft>
                <a:spcPct val="0"/>
              </a:spcAft>
            </a:pPr>
            <a:r>
              <a:rPr lang="en-US" sz="1066">
                <a:solidFill>
                  <a:srgbClr val="7F7F7F"/>
                </a:solidFill>
                <a:latin typeface="Arial" charset="0"/>
                <a:ea typeface="MS PGothic" charset="0"/>
                <a:cs typeface="MS PGothic" charset="0"/>
              </a:rPr>
              <a:t>© 2016 IBM Corporation</a:t>
            </a:r>
            <a:endParaRPr lang="en-US" sz="2399">
              <a:solidFill>
                <a:srgbClr val="7F7F7F"/>
              </a:solidFill>
              <a:latin typeface="Arial" charset="0"/>
              <a:ea typeface="MS PGothic" charset="0"/>
              <a:cs typeface="MS PGothic" charset="0"/>
            </a:endParaRPr>
          </a:p>
        </p:txBody>
      </p:sp>
      <p:pic>
        <p:nvPicPr>
          <p:cNvPr id="2054" name="Picture 10"/>
          <p:cNvPicPr>
            <a:picLocks noChangeAspect="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1060238" y="193675"/>
            <a:ext cx="889476"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3"/>
          </p:nvPr>
        </p:nvSpPr>
        <p:spPr>
          <a:xfrm>
            <a:off x="8329030" y="6491818"/>
            <a:ext cx="3859795" cy="366183"/>
          </a:xfrm>
          <a:prstGeom prst="rect">
            <a:avLst/>
          </a:prstGeom>
        </p:spPr>
        <p:txBody>
          <a:bodyPr vert="horz" lIns="91440" tIns="45720" rIns="91440" bIns="45720" rtlCol="0" anchor="ctr"/>
          <a:lstStyle>
            <a:lvl1pPr algn="ctr">
              <a:defRPr sz="1066">
                <a:solidFill>
                  <a:schemeClr val="tx1">
                    <a:tint val="75000"/>
                  </a:schemeClr>
                </a:solidFill>
                <a:latin typeface="Arial"/>
                <a:cs typeface="Arial"/>
              </a:defRPr>
            </a:lvl1pPr>
          </a:lstStyle>
          <a:p>
            <a:pPr defTabSz="1191386" eaLnBrk="0" fontAlgn="base" hangingPunct="0">
              <a:spcBef>
                <a:spcPct val="0"/>
              </a:spcBef>
              <a:spcAft>
                <a:spcPct val="0"/>
              </a:spcAft>
            </a:pPr>
            <a:r>
              <a:rPr lang="en-US">
                <a:solidFill>
                  <a:prstClr val="black">
                    <a:tint val="75000"/>
                  </a:prstClr>
                </a:solidFill>
                <a:ea typeface="ＭＳ Ｐゴシック" charset="0"/>
              </a:rPr>
              <a:t>IBM Confidential</a:t>
            </a:r>
          </a:p>
        </p:txBody>
      </p:sp>
    </p:spTree>
    <p:extLst>
      <p:ext uri="{BB962C8B-B14F-4D97-AF65-F5344CB8AC3E}">
        <p14:creationId xmlns:p14="http://schemas.microsoft.com/office/powerpoint/2010/main" val="76764760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hf hdr="0" dt="0"/>
  <p:txStyles>
    <p:titleStyle>
      <a:lvl1pPr algn="l" rtl="0" eaLnBrk="0" fontAlgn="base" hangingPunct="0">
        <a:lnSpc>
          <a:spcPct val="90000"/>
        </a:lnSpc>
        <a:spcBef>
          <a:spcPct val="0"/>
        </a:spcBef>
        <a:spcAft>
          <a:spcPct val="0"/>
        </a:spcAft>
        <a:defRPr sz="3333" kern="1200">
          <a:solidFill>
            <a:srgbClr val="595959"/>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5pPr>
      <a:lvl6pPr marL="609452" algn="l" rtl="0" fontAlgn="base">
        <a:lnSpc>
          <a:spcPct val="90000"/>
        </a:lnSpc>
        <a:spcBef>
          <a:spcPct val="0"/>
        </a:spcBef>
        <a:spcAft>
          <a:spcPct val="0"/>
        </a:spcAft>
        <a:defRPr sz="5865">
          <a:solidFill>
            <a:schemeClr val="tx1"/>
          </a:solidFill>
          <a:latin typeface="Calibri Light" panose="020F0302020204030204" pitchFamily="34" charset="0"/>
        </a:defRPr>
      </a:lvl6pPr>
      <a:lvl7pPr marL="1218905" algn="l" rtl="0" fontAlgn="base">
        <a:lnSpc>
          <a:spcPct val="90000"/>
        </a:lnSpc>
        <a:spcBef>
          <a:spcPct val="0"/>
        </a:spcBef>
        <a:spcAft>
          <a:spcPct val="0"/>
        </a:spcAft>
        <a:defRPr sz="5865">
          <a:solidFill>
            <a:schemeClr val="tx1"/>
          </a:solidFill>
          <a:latin typeface="Calibri Light" panose="020F0302020204030204" pitchFamily="34" charset="0"/>
        </a:defRPr>
      </a:lvl7pPr>
      <a:lvl8pPr marL="1828356" algn="l" rtl="0" fontAlgn="base">
        <a:lnSpc>
          <a:spcPct val="90000"/>
        </a:lnSpc>
        <a:spcBef>
          <a:spcPct val="0"/>
        </a:spcBef>
        <a:spcAft>
          <a:spcPct val="0"/>
        </a:spcAft>
        <a:defRPr sz="5865">
          <a:solidFill>
            <a:schemeClr val="tx1"/>
          </a:solidFill>
          <a:latin typeface="Calibri Light" panose="020F0302020204030204" pitchFamily="34" charset="0"/>
        </a:defRPr>
      </a:lvl8pPr>
      <a:lvl9pPr marL="2437808" algn="l" rtl="0" fontAlgn="base">
        <a:lnSpc>
          <a:spcPct val="90000"/>
        </a:lnSpc>
        <a:spcBef>
          <a:spcPct val="0"/>
        </a:spcBef>
        <a:spcAft>
          <a:spcPct val="0"/>
        </a:spcAft>
        <a:defRPr sz="5865">
          <a:solidFill>
            <a:schemeClr val="tx1"/>
          </a:solidFill>
          <a:latin typeface="Calibri Light" panose="020F0302020204030204" pitchFamily="34" charset="0"/>
        </a:defRPr>
      </a:lvl9pPr>
    </p:titleStyle>
    <p:bodyStyle>
      <a:lvl1pPr marL="304724" indent="-304724" algn="l" rtl="0" eaLnBrk="0" fontAlgn="base" hangingPunct="0">
        <a:lnSpc>
          <a:spcPct val="90000"/>
        </a:lnSpc>
        <a:spcBef>
          <a:spcPts val="1333"/>
        </a:spcBef>
        <a:spcAft>
          <a:spcPct val="0"/>
        </a:spcAft>
        <a:buFont typeface="Arial" charset="0"/>
        <a:buChar char="•"/>
        <a:defRPr sz="3732" kern="1200">
          <a:solidFill>
            <a:schemeClr val="tx1"/>
          </a:solidFill>
          <a:latin typeface="+mn-lt"/>
          <a:ea typeface="ＭＳ Ｐゴシック" charset="0"/>
          <a:cs typeface="ＭＳ Ｐゴシック" charset="0"/>
        </a:defRPr>
      </a:lvl1pPr>
      <a:lvl2pPr marL="914171" indent="-304724" algn="l" rtl="0" eaLnBrk="0" fontAlgn="base" hangingPunct="0">
        <a:lnSpc>
          <a:spcPct val="90000"/>
        </a:lnSpc>
        <a:spcBef>
          <a:spcPts val="667"/>
        </a:spcBef>
        <a:spcAft>
          <a:spcPct val="0"/>
        </a:spcAft>
        <a:buFont typeface="Arial" charset="0"/>
        <a:buChar char="•"/>
        <a:defRPr sz="3199" kern="1200">
          <a:solidFill>
            <a:schemeClr val="tx1"/>
          </a:solidFill>
          <a:latin typeface="+mn-lt"/>
          <a:ea typeface="ＭＳ Ｐゴシック" charset="0"/>
          <a:cs typeface="+mn-cs"/>
        </a:defRPr>
      </a:lvl2pPr>
      <a:lvl3pPr marL="1523619" indent="-304724" algn="l" rtl="0" eaLnBrk="0" fontAlgn="base" hangingPunct="0">
        <a:lnSpc>
          <a:spcPct val="90000"/>
        </a:lnSpc>
        <a:spcBef>
          <a:spcPts val="667"/>
        </a:spcBef>
        <a:spcAft>
          <a:spcPct val="0"/>
        </a:spcAft>
        <a:buFont typeface="Arial" charset="0"/>
        <a:buChar char="•"/>
        <a:defRPr sz="2533" kern="1200">
          <a:solidFill>
            <a:schemeClr val="tx1"/>
          </a:solidFill>
          <a:latin typeface="+mn-lt"/>
          <a:ea typeface="ＭＳ Ｐゴシック" charset="0"/>
          <a:cs typeface="+mn-cs"/>
        </a:defRPr>
      </a:lvl3pPr>
      <a:lvl4pPr marL="2133067"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2514"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51986"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39"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90"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43"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905" rtl="0" eaLnBrk="1" latinLnBrk="0" hangingPunct="1">
        <a:defRPr sz="2399" kern="1200">
          <a:solidFill>
            <a:schemeClr val="tx1"/>
          </a:solidFill>
          <a:latin typeface="+mn-lt"/>
          <a:ea typeface="+mn-ea"/>
          <a:cs typeface="+mn-cs"/>
        </a:defRPr>
      </a:lvl1pPr>
      <a:lvl2pPr marL="609452" algn="l" defTabSz="1218905" rtl="0" eaLnBrk="1" latinLnBrk="0" hangingPunct="1">
        <a:defRPr sz="2399" kern="1200">
          <a:solidFill>
            <a:schemeClr val="tx1"/>
          </a:solidFill>
          <a:latin typeface="+mn-lt"/>
          <a:ea typeface="+mn-ea"/>
          <a:cs typeface="+mn-cs"/>
        </a:defRPr>
      </a:lvl2pPr>
      <a:lvl3pPr marL="1218905" algn="l" defTabSz="1218905" rtl="0" eaLnBrk="1" latinLnBrk="0" hangingPunct="1">
        <a:defRPr sz="2399" kern="1200">
          <a:solidFill>
            <a:schemeClr val="tx1"/>
          </a:solidFill>
          <a:latin typeface="+mn-lt"/>
          <a:ea typeface="+mn-ea"/>
          <a:cs typeface="+mn-cs"/>
        </a:defRPr>
      </a:lvl3pPr>
      <a:lvl4pPr marL="1828356" algn="l" defTabSz="1218905" rtl="0" eaLnBrk="1" latinLnBrk="0" hangingPunct="1">
        <a:defRPr sz="2399" kern="1200">
          <a:solidFill>
            <a:schemeClr val="tx1"/>
          </a:solidFill>
          <a:latin typeface="+mn-lt"/>
          <a:ea typeface="+mn-ea"/>
          <a:cs typeface="+mn-cs"/>
        </a:defRPr>
      </a:lvl4pPr>
      <a:lvl5pPr marL="2437808" algn="l" defTabSz="1218905" rtl="0" eaLnBrk="1" latinLnBrk="0" hangingPunct="1">
        <a:defRPr sz="2399" kern="1200">
          <a:solidFill>
            <a:schemeClr val="tx1"/>
          </a:solidFill>
          <a:latin typeface="+mn-lt"/>
          <a:ea typeface="+mn-ea"/>
          <a:cs typeface="+mn-cs"/>
        </a:defRPr>
      </a:lvl5pPr>
      <a:lvl6pPr marL="3047261" algn="l" defTabSz="1218905" rtl="0" eaLnBrk="1" latinLnBrk="0" hangingPunct="1">
        <a:defRPr sz="2399" kern="1200">
          <a:solidFill>
            <a:schemeClr val="tx1"/>
          </a:solidFill>
          <a:latin typeface="+mn-lt"/>
          <a:ea typeface="+mn-ea"/>
          <a:cs typeface="+mn-cs"/>
        </a:defRPr>
      </a:lvl6pPr>
      <a:lvl7pPr marL="3656712" algn="l" defTabSz="1218905" rtl="0" eaLnBrk="1" latinLnBrk="0" hangingPunct="1">
        <a:defRPr sz="2399" kern="1200">
          <a:solidFill>
            <a:schemeClr val="tx1"/>
          </a:solidFill>
          <a:latin typeface="+mn-lt"/>
          <a:ea typeface="+mn-ea"/>
          <a:cs typeface="+mn-cs"/>
        </a:defRPr>
      </a:lvl7pPr>
      <a:lvl8pPr marL="4266165" algn="l" defTabSz="1218905" rtl="0" eaLnBrk="1" latinLnBrk="0" hangingPunct="1">
        <a:defRPr sz="2399" kern="1200">
          <a:solidFill>
            <a:schemeClr val="tx1"/>
          </a:solidFill>
          <a:latin typeface="+mn-lt"/>
          <a:ea typeface="+mn-ea"/>
          <a:cs typeface="+mn-cs"/>
        </a:defRPr>
      </a:lvl8pPr>
      <a:lvl9pPr marL="4875617" algn="l" defTabSz="121890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IBMStockTrader"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IBMStockTrader/stocktrader-helm" TargetMode="External"/><Relationship Id="rId2" Type="http://schemas.openxmlformats.org/officeDocument/2006/relationships/hyperlink" Target="https://github.com/IBMStockTrader/stocktrader-operator" TargetMode="External"/><Relationship Id="rId1" Type="http://schemas.openxmlformats.org/officeDocument/2006/relationships/slideLayout" Target="../slideLayouts/slideLayout5.xml"/><Relationship Id="rId4" Type="http://schemas.openxmlformats.org/officeDocument/2006/relationships/hyperlink" Target="https://medium.com/cloud-engagement-hub/the-ibm-stock-trader-operator-part-1-usage-9737a04b6848"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tiff"/><Relationship Id="rId7" Type="http://schemas.openxmlformats.org/officeDocument/2006/relationships/customXml" Target="../ink/ink1.xml"/><Relationship Id="rId2" Type="http://schemas.openxmlformats.org/officeDocument/2006/relationships/image" Target="../media/image17.png"/><Relationship Id="rId1" Type="http://schemas.openxmlformats.org/officeDocument/2006/relationships/slideLayout" Target="../slideLayouts/slideLayout22.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customXml" Target="../ink/ink3.xml"/><Relationship Id="rId4" Type="http://schemas.openxmlformats.org/officeDocument/2006/relationships/image" Target="../media/image19.tiff"/><Relationship Id="rId9" Type="http://schemas.openxmlformats.org/officeDocument/2006/relationships/customXml" Target="../ink/ink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414012" y="544416"/>
            <a:ext cx="1985497" cy="351826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IBM Cloud</a:t>
            </a:r>
          </a:p>
        </p:txBody>
      </p:sp>
      <p:sp>
        <p:nvSpPr>
          <p:cNvPr id="4" name="Rectangle 3"/>
          <p:cNvSpPr/>
          <p:nvPr/>
        </p:nvSpPr>
        <p:spPr>
          <a:xfrm>
            <a:off x="1829708" y="546093"/>
            <a:ext cx="5967928" cy="3516591"/>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Kubernetes (OCP, EKS, AKS, IKS, GKE, TKG)</a:t>
            </a:r>
          </a:p>
        </p:txBody>
      </p:sp>
      <p:sp>
        <p:nvSpPr>
          <p:cNvPr id="2" name="Title 1"/>
          <p:cNvSpPr>
            <a:spLocks noGrp="1"/>
          </p:cNvSpPr>
          <p:nvPr>
            <p:ph type="title"/>
          </p:nvPr>
        </p:nvSpPr>
        <p:spPr>
          <a:xfrm>
            <a:off x="170719" y="93990"/>
            <a:ext cx="10800811" cy="415390"/>
          </a:xfrm>
        </p:spPr>
        <p:txBody>
          <a:bodyPr/>
          <a:lstStyle/>
          <a:p>
            <a:r>
              <a:rPr lang="en-US" sz="2699" dirty="0"/>
              <a:t>IBM Stock Trader sample for Kubernetes - Basic</a:t>
            </a:r>
          </a:p>
        </p:txBody>
      </p:sp>
      <p:sp>
        <p:nvSpPr>
          <p:cNvPr id="3" name="Rounded Rectangle 2"/>
          <p:cNvSpPr/>
          <p:nvPr/>
        </p:nvSpPr>
        <p:spPr>
          <a:xfrm>
            <a:off x="2226176" y="1877634"/>
            <a:ext cx="1242341" cy="685621"/>
          </a:xfrm>
          <a:prstGeom prst="roundRect">
            <a:avLst/>
          </a:prstGeom>
          <a:solidFill>
            <a:schemeClr val="accent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Trader (Java UI)</a:t>
            </a:r>
          </a:p>
        </p:txBody>
      </p:sp>
      <p:sp>
        <p:nvSpPr>
          <p:cNvPr id="6" name="Rounded Rectangle 5"/>
          <p:cNvSpPr/>
          <p:nvPr/>
        </p:nvSpPr>
        <p:spPr>
          <a:xfrm>
            <a:off x="6376787" y="1881801"/>
            <a:ext cx="1142702" cy="685621"/>
          </a:xfrm>
          <a:prstGeom prst="roundRect">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Stock Quote</a:t>
            </a:r>
          </a:p>
        </p:txBody>
      </p:sp>
      <p:sp>
        <p:nvSpPr>
          <p:cNvPr id="8" name="Rounded Rectangle 7"/>
          <p:cNvSpPr/>
          <p:nvPr/>
        </p:nvSpPr>
        <p:spPr>
          <a:xfrm>
            <a:off x="10936546" y="1647693"/>
            <a:ext cx="990201"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IEX</a:t>
            </a:r>
          </a:p>
        </p:txBody>
      </p:sp>
      <p:cxnSp>
        <p:nvCxnSpPr>
          <p:cNvPr id="11" name="Straight Connector 10"/>
          <p:cNvCxnSpPr>
            <a:cxnSpLocks/>
            <a:stCxn id="3" idx="2"/>
            <a:endCxn id="97" idx="0"/>
          </p:cNvCxnSpPr>
          <p:nvPr/>
        </p:nvCxnSpPr>
        <p:spPr>
          <a:xfrm flipH="1">
            <a:off x="2845653" y="2563255"/>
            <a:ext cx="1694" cy="35098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stCxn id="142" idx="3"/>
            <a:endCxn id="6" idx="1"/>
          </p:cNvCxnSpPr>
          <p:nvPr/>
        </p:nvCxnSpPr>
        <p:spPr>
          <a:xfrm>
            <a:off x="5540579" y="2219895"/>
            <a:ext cx="836209" cy="471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19466" y="2912400"/>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Browser</a:t>
            </a:r>
          </a:p>
        </p:txBody>
      </p:sp>
      <p:cxnSp>
        <p:nvCxnSpPr>
          <p:cNvPr id="28" name="Straight Connector 27"/>
          <p:cNvCxnSpPr>
            <a:cxnSpLocks/>
            <a:stCxn id="27" idx="3"/>
            <a:endCxn id="3" idx="1"/>
          </p:cNvCxnSpPr>
          <p:nvPr/>
        </p:nvCxnSpPr>
        <p:spPr>
          <a:xfrm flipV="1">
            <a:off x="1362168" y="2220445"/>
            <a:ext cx="864008" cy="103476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r>
              <a:rPr lang="en-US" sz="1200" i="1" kern="0" spc="-30" dirty="0">
                <a:solidFill>
                  <a:prstClr val="black"/>
                </a:solidFill>
                <a:latin typeface="Arial"/>
                <a:cs typeface="Arial"/>
              </a:rPr>
              <a:t>POST/GET</a:t>
            </a:r>
          </a:p>
        </p:txBody>
      </p:sp>
      <p:sp>
        <p:nvSpPr>
          <p:cNvPr id="26" name="Rounded Rectangle 25"/>
          <p:cNvSpPr/>
          <p:nvPr/>
        </p:nvSpPr>
        <p:spPr>
          <a:xfrm>
            <a:off x="8825030" y="933165"/>
            <a:ext cx="1276286"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API Connect</a:t>
            </a:r>
          </a:p>
        </p:txBody>
      </p:sp>
      <p:cxnSp>
        <p:nvCxnSpPr>
          <p:cNvPr id="37" name="Straight Connector 36"/>
          <p:cNvCxnSpPr>
            <a:cxnSpLocks/>
            <a:stCxn id="26" idx="3"/>
            <a:endCxn id="8" idx="1"/>
          </p:cNvCxnSpPr>
          <p:nvPr/>
        </p:nvCxnSpPr>
        <p:spPr>
          <a:xfrm>
            <a:off x="10101316" y="1275976"/>
            <a:ext cx="835228" cy="71452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002755" y="2266861"/>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30" name="Rounded Rectangle 29"/>
          <p:cNvSpPr/>
          <p:nvPr/>
        </p:nvSpPr>
        <p:spPr>
          <a:xfrm>
            <a:off x="4397265" y="926521"/>
            <a:ext cx="1142702" cy="613479"/>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DB2</a:t>
            </a:r>
          </a:p>
        </p:txBody>
      </p:sp>
      <p:cxnSp>
        <p:nvCxnSpPr>
          <p:cNvPr id="32" name="Straight Connector 31"/>
          <p:cNvCxnSpPr>
            <a:cxnSpLocks/>
            <a:stCxn id="142" idx="0"/>
            <a:endCxn id="30" idx="2"/>
          </p:cNvCxnSpPr>
          <p:nvPr/>
        </p:nvCxnSpPr>
        <p:spPr>
          <a:xfrm flipH="1" flipV="1">
            <a:off x="4968616" y="1539999"/>
            <a:ext cx="610" cy="33708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053909" y="1520058"/>
            <a:ext cx="96860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Insert, Select,</a:t>
            </a:r>
          </a:p>
          <a:p>
            <a:pPr defTabSz="913965"/>
            <a:r>
              <a:rPr lang="en-US" sz="1200" i="1" kern="0" spc="-30" dirty="0">
                <a:solidFill>
                  <a:prstClr val="black"/>
                </a:solidFill>
                <a:latin typeface="Arial"/>
                <a:cs typeface="Arial"/>
              </a:rPr>
              <a:t>Update, Delete</a:t>
            </a:r>
          </a:p>
        </p:txBody>
      </p:sp>
      <p:cxnSp>
        <p:nvCxnSpPr>
          <p:cNvPr id="59" name="Straight Connector 58"/>
          <p:cNvCxnSpPr>
            <a:cxnSpLocks/>
            <a:stCxn id="6" idx="3"/>
            <a:endCxn id="26" idx="1"/>
          </p:cNvCxnSpPr>
          <p:nvPr/>
        </p:nvCxnSpPr>
        <p:spPr>
          <a:xfrm flipV="1">
            <a:off x="7519489" y="1275977"/>
            <a:ext cx="1305542" cy="94863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06C92DC-44E4-9E48-9D9B-A0C376868592}"/>
              </a:ext>
            </a:extLst>
          </p:cNvPr>
          <p:cNvSpPr txBox="1"/>
          <p:nvPr/>
        </p:nvSpPr>
        <p:spPr>
          <a:xfrm>
            <a:off x="4418064" y="1539999"/>
            <a:ext cx="45417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JDBC</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19834" y="1982059"/>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61056" y="3982253"/>
            <a:ext cx="1650612" cy="1784976"/>
          </a:xfrm>
          <a:prstGeom prst="rect">
            <a:avLst/>
          </a:prstGeom>
          <a:noFill/>
          <a:ln w="12700">
            <a:solidFill>
              <a:schemeClr val="tx1"/>
            </a:solidFill>
          </a:ln>
        </p:spPr>
        <p:txBody>
          <a:bodyPr wrap="square" lIns="0" tIns="0" rIns="0" bIns="0" rtlCol="0">
            <a:spAutoFit/>
          </a:bodyPr>
          <a:lstStyle/>
          <a:p>
            <a:pPr algn="ctr" defTabSz="913965"/>
            <a:r>
              <a:rPr lang="en-US" sz="1999" b="1" i="1" kern="0" spc="-30" dirty="0">
                <a:solidFill>
                  <a:prstClr val="black"/>
                </a:solidFill>
                <a:latin typeface="Arial"/>
                <a:cs typeface="Arial"/>
              </a:rPr>
              <a:t>Legend:</a:t>
            </a:r>
          </a:p>
          <a:p>
            <a:pPr marL="342797" indent="-342797" defTabSz="913965">
              <a:buFont typeface="Wingdings" pitchFamily="2" charset="2"/>
              <a:buChar char="Ø"/>
            </a:pPr>
            <a:r>
              <a:rPr lang="en-US" sz="1600" b="1" kern="0" spc="-30" dirty="0">
                <a:solidFill>
                  <a:prstClr val="black"/>
                </a:solidFill>
                <a:latin typeface="Arial"/>
                <a:cs typeface="Arial"/>
              </a:rPr>
              <a:t>Blue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Open Liberty</a:t>
            </a:r>
          </a:p>
          <a:p>
            <a:pPr marL="342797" indent="-342797" defTabSz="913965">
              <a:buFont typeface="Wingdings" pitchFamily="2" charset="2"/>
              <a:buChar char="Ø"/>
            </a:pPr>
            <a:r>
              <a:rPr lang="en-US" sz="1600" b="1" kern="0" spc="-30" dirty="0">
                <a:solidFill>
                  <a:prstClr val="black"/>
                </a:solidFill>
                <a:latin typeface="Arial"/>
                <a:cs typeface="Arial"/>
              </a:rPr>
              <a:t>Red</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Quarkus</a:t>
            </a:r>
          </a:p>
          <a:p>
            <a:pPr marL="342797" indent="-342797" defTabSz="913965">
              <a:buFont typeface="Wingdings" pitchFamily="2" charset="2"/>
              <a:buChar char="Ø"/>
            </a:pPr>
            <a:r>
              <a:rPr lang="en-US" sz="1600" b="1" kern="0" spc="-30" dirty="0">
                <a:solidFill>
                  <a:prstClr val="black"/>
                </a:solidFill>
                <a:latin typeface="Arial"/>
                <a:cs typeface="Arial"/>
              </a:rPr>
              <a:t>Green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Dependency</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5184" y="2914239"/>
            <a:ext cx="1200938"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875" y="187708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Portfolio</a:t>
            </a:r>
          </a:p>
        </p:txBody>
      </p: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446121" y="2219894"/>
            <a:ext cx="951754" cy="10371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4889" y="2711472"/>
            <a:ext cx="910269" cy="184618"/>
          </a:xfrm>
          <a:prstGeom prst="rect">
            <a:avLst/>
          </a:prstGeom>
          <a:noFill/>
          <a:ln>
            <a:noFill/>
          </a:ln>
        </p:spPr>
        <p:txBody>
          <a:bodyPr wrap="none" lIns="0" tIns="0" rIns="0" bIns="0" rtlCol="0">
            <a:spAutoFit/>
          </a:bodyPr>
          <a:lstStyle/>
          <a:p>
            <a:pPr algn="r" defTabSz="913965"/>
            <a:r>
              <a:rPr lang="en-US" sz="1200" i="1" kern="0" spc="-30" dirty="0">
                <a:solidFill>
                  <a:prstClr val="black"/>
                </a:solidFill>
                <a:latin typeface="Arial"/>
                <a:cs typeface="Arial"/>
              </a:rPr>
              <a:t>PUT/DELETE</a:t>
            </a:r>
          </a:p>
        </p:txBody>
      </p:sp>
      <p:sp>
        <p:nvSpPr>
          <p:cNvPr id="101" name="TextBox 100">
            <a:extLst>
              <a:ext uri="{FF2B5EF4-FFF2-40B4-BE49-F238E27FC236}">
                <a16:creationId xmlns:a16="http://schemas.microsoft.com/office/drawing/2014/main" id="{E878EED7-0A14-B44F-A56B-8D6804003624}"/>
              </a:ext>
            </a:extLst>
          </p:cNvPr>
          <p:cNvSpPr txBox="1"/>
          <p:nvPr/>
        </p:nvSpPr>
        <p:spPr>
          <a:xfrm>
            <a:off x="8445117" y="1049660"/>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57" name="TextBox 56">
            <a:extLst>
              <a:ext uri="{FF2B5EF4-FFF2-40B4-BE49-F238E27FC236}">
                <a16:creationId xmlns:a16="http://schemas.microsoft.com/office/drawing/2014/main" id="{21E87E82-BC6B-B644-BFD8-9E9BEFF7BCC5}"/>
              </a:ext>
            </a:extLst>
          </p:cNvPr>
          <p:cNvSpPr txBox="1"/>
          <p:nvPr/>
        </p:nvSpPr>
        <p:spPr>
          <a:xfrm>
            <a:off x="2226176" y="4184380"/>
            <a:ext cx="9433253" cy="2585323"/>
          </a:xfrm>
          <a:prstGeom prst="rect">
            <a:avLst/>
          </a:prstGeom>
          <a:noFill/>
          <a:ln>
            <a:noFill/>
          </a:ln>
        </p:spPr>
        <p:txBody>
          <a:bodyPr wrap="square" lIns="0" tIns="0" rIns="0" bIns="0" rtlCol="0">
            <a:spAutoFit/>
          </a:bodyPr>
          <a:lstStyle/>
          <a:p>
            <a:r>
              <a:rPr lang="en-US" sz="2000" kern="0" spc="-30" dirty="0">
                <a:latin typeface="Arial"/>
                <a:cs typeface="Arial"/>
              </a:rPr>
              <a:t>This open-source application demonstrates how to build a cloud-native application out of microservices, which connect to services in the cloud.  There is a GitHub org, at </a:t>
            </a:r>
            <a:r>
              <a:rPr lang="en-US" sz="2000" kern="0" spc="-30" dirty="0">
                <a:latin typeface="Arial"/>
                <a:cs typeface="Arial"/>
                <a:hlinkClick r:id="rId3"/>
              </a:rPr>
              <a:t>https://github.com/IBMStockTrader</a:t>
            </a:r>
            <a:r>
              <a:rPr lang="en-US" sz="2000" kern="0" spc="-30" dirty="0">
                <a:latin typeface="Arial"/>
                <a:cs typeface="Arial"/>
              </a:rPr>
              <a:t>, which contains a repository per microservice, as well as an operator repository and a </a:t>
            </a:r>
            <a:r>
              <a:rPr lang="en-US" sz="2000" kern="0" spc="-30" dirty="0" err="1">
                <a:latin typeface="Arial"/>
                <a:cs typeface="Arial"/>
              </a:rPr>
              <a:t>GitOps</a:t>
            </a:r>
            <a:r>
              <a:rPr lang="en-US" sz="2000" kern="0" spc="-30" dirty="0">
                <a:latin typeface="Arial"/>
                <a:cs typeface="Arial"/>
              </a:rPr>
              <a:t> repository.</a:t>
            </a:r>
          </a:p>
          <a:p>
            <a:endParaRPr lang="en-US" sz="800" kern="0" spc="-30" dirty="0">
              <a:latin typeface="Arial"/>
              <a:cs typeface="Arial"/>
            </a:endParaRPr>
          </a:p>
          <a:p>
            <a:r>
              <a:rPr lang="en-US" sz="2000" kern="0" spc="-30" dirty="0">
                <a:latin typeface="Arial"/>
                <a:cs typeface="Arial"/>
              </a:rPr>
              <a:t>When code is committed to a microservice repository, a webhook kicks off a GitHub Action that builds and pushes an image to Quay, and updates a </a:t>
            </a:r>
            <a:r>
              <a:rPr lang="en-US" sz="2000" kern="0" spc="-30" dirty="0" err="1">
                <a:latin typeface="Arial"/>
                <a:cs typeface="Arial"/>
              </a:rPr>
              <a:t>StockTrader</a:t>
            </a:r>
            <a:r>
              <a:rPr lang="en-US" sz="2000" kern="0" spc="-30" dirty="0">
                <a:latin typeface="Arial"/>
                <a:cs typeface="Arial"/>
              </a:rPr>
              <a:t> CR </a:t>
            </a:r>
            <a:r>
              <a:rPr lang="en-US" sz="2000" kern="0" spc="-30" dirty="0" err="1">
                <a:latin typeface="Arial"/>
                <a:cs typeface="Arial"/>
              </a:rPr>
              <a:t>yaml</a:t>
            </a:r>
            <a:r>
              <a:rPr lang="en-US" sz="2000" kern="0" spc="-30" dirty="0">
                <a:latin typeface="Arial"/>
                <a:cs typeface="Arial"/>
              </a:rPr>
              <a:t> in the </a:t>
            </a:r>
            <a:r>
              <a:rPr lang="en-US" sz="2000" kern="0" spc="-30" dirty="0" err="1">
                <a:latin typeface="Arial"/>
                <a:cs typeface="Arial"/>
              </a:rPr>
              <a:t>GitOps</a:t>
            </a:r>
            <a:r>
              <a:rPr lang="en-US" sz="2000" kern="0" spc="-30" dirty="0">
                <a:latin typeface="Arial"/>
                <a:cs typeface="Arial"/>
              </a:rPr>
              <a:t> repo with the tag for the new image, which kicks off another GitHub Action that deploys/updates the application to a Kubernetes cluster in the cloud.</a:t>
            </a:r>
          </a:p>
        </p:txBody>
      </p:sp>
    </p:spTree>
    <p:extLst>
      <p:ext uri="{BB962C8B-B14F-4D97-AF65-F5344CB8AC3E}">
        <p14:creationId xmlns:p14="http://schemas.microsoft.com/office/powerpoint/2010/main" val="343529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01E5366F-30F0-614C-9585-49406B101510}"/>
              </a:ext>
            </a:extLst>
          </p:cNvPr>
          <p:cNvSpPr/>
          <p:nvPr/>
        </p:nvSpPr>
        <p:spPr>
          <a:xfrm>
            <a:off x="8420535" y="4230997"/>
            <a:ext cx="1985497" cy="2135137"/>
          </a:xfrm>
          <a:prstGeom prst="rect">
            <a:avLst/>
          </a:prstGeom>
          <a:solidFill>
            <a:srgbClr val="F99E9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AWS</a:t>
            </a:r>
          </a:p>
        </p:txBody>
      </p:sp>
      <p:sp>
        <p:nvSpPr>
          <p:cNvPr id="25" name="Rectangle 24"/>
          <p:cNvSpPr/>
          <p:nvPr/>
        </p:nvSpPr>
        <p:spPr>
          <a:xfrm>
            <a:off x="8414012" y="544416"/>
            <a:ext cx="1985497" cy="351826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IBM Cloud</a:t>
            </a:r>
          </a:p>
        </p:txBody>
      </p:sp>
      <p:sp>
        <p:nvSpPr>
          <p:cNvPr id="4" name="Rectangle 3"/>
          <p:cNvSpPr/>
          <p:nvPr/>
        </p:nvSpPr>
        <p:spPr>
          <a:xfrm>
            <a:off x="1829708" y="546093"/>
            <a:ext cx="5967928" cy="6265325"/>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Kubernetes (OCP, EKS, AKS, IKS, GKE, TKG)</a:t>
            </a:r>
          </a:p>
        </p:txBody>
      </p:sp>
      <p:sp>
        <p:nvSpPr>
          <p:cNvPr id="2" name="Title 1"/>
          <p:cNvSpPr>
            <a:spLocks noGrp="1"/>
          </p:cNvSpPr>
          <p:nvPr>
            <p:ph type="title"/>
          </p:nvPr>
        </p:nvSpPr>
        <p:spPr>
          <a:xfrm>
            <a:off x="170719" y="93990"/>
            <a:ext cx="10878281" cy="830740"/>
          </a:xfrm>
        </p:spPr>
        <p:txBody>
          <a:bodyPr/>
          <a:lstStyle/>
          <a:p>
            <a:r>
              <a:rPr lang="en-US" sz="2699" dirty="0"/>
              <a:t>IBM Stock Trader sample for Kubernetes – with optional pieces</a:t>
            </a:r>
          </a:p>
        </p:txBody>
      </p:sp>
      <p:sp>
        <p:nvSpPr>
          <p:cNvPr id="3" name="Rounded Rectangle 2"/>
          <p:cNvSpPr/>
          <p:nvPr/>
        </p:nvSpPr>
        <p:spPr>
          <a:xfrm>
            <a:off x="2224639" y="1875376"/>
            <a:ext cx="1238468" cy="685621"/>
          </a:xfrm>
          <a:prstGeom prst="roundRect">
            <a:avLst/>
          </a:prstGeom>
          <a:solidFill>
            <a:schemeClr val="accent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Trader (Java UI)</a:t>
            </a:r>
          </a:p>
        </p:txBody>
      </p:sp>
      <p:sp>
        <p:nvSpPr>
          <p:cNvPr id="5" name="Rounded Rectangle 4"/>
          <p:cNvSpPr/>
          <p:nvPr/>
        </p:nvSpPr>
        <p:spPr>
          <a:xfrm>
            <a:off x="4430521" y="2969596"/>
            <a:ext cx="1142702" cy="574549"/>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Account</a:t>
            </a:r>
          </a:p>
        </p:txBody>
      </p:sp>
      <p:sp>
        <p:nvSpPr>
          <p:cNvPr id="6" name="Rounded Rectangle 5"/>
          <p:cNvSpPr/>
          <p:nvPr/>
        </p:nvSpPr>
        <p:spPr>
          <a:xfrm>
            <a:off x="6376787" y="1881801"/>
            <a:ext cx="1142702" cy="685621"/>
          </a:xfrm>
          <a:prstGeom prst="roundRect">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Stock Quote</a:t>
            </a:r>
          </a:p>
        </p:txBody>
      </p:sp>
      <p:sp>
        <p:nvSpPr>
          <p:cNvPr id="7" name="Rounded Rectangle 6"/>
          <p:cNvSpPr/>
          <p:nvPr/>
        </p:nvSpPr>
        <p:spPr>
          <a:xfrm>
            <a:off x="6383737" y="2918183"/>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ODM</a:t>
            </a:r>
          </a:p>
        </p:txBody>
      </p:sp>
      <p:sp>
        <p:nvSpPr>
          <p:cNvPr id="8" name="Rounded Rectangle 7"/>
          <p:cNvSpPr/>
          <p:nvPr/>
        </p:nvSpPr>
        <p:spPr>
          <a:xfrm>
            <a:off x="10936546" y="1647693"/>
            <a:ext cx="990201"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IEX</a:t>
            </a:r>
          </a:p>
        </p:txBody>
      </p:sp>
      <p:sp>
        <p:nvSpPr>
          <p:cNvPr id="9" name="Rounded Rectangle 8"/>
          <p:cNvSpPr/>
          <p:nvPr/>
        </p:nvSpPr>
        <p:spPr>
          <a:xfrm>
            <a:off x="10905558" y="5049364"/>
            <a:ext cx="99020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Slack</a:t>
            </a:r>
          </a:p>
        </p:txBody>
      </p:sp>
      <p:cxnSp>
        <p:nvCxnSpPr>
          <p:cNvPr id="11" name="Straight Connector 10"/>
          <p:cNvCxnSpPr>
            <a:cxnSpLocks/>
            <a:stCxn id="3" idx="2"/>
            <a:endCxn id="97" idx="0"/>
          </p:cNvCxnSpPr>
          <p:nvPr/>
        </p:nvCxnSpPr>
        <p:spPr>
          <a:xfrm>
            <a:off x="2843873" y="2560997"/>
            <a:ext cx="1780" cy="35324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stCxn id="142" idx="3"/>
            <a:endCxn id="6" idx="1"/>
          </p:cNvCxnSpPr>
          <p:nvPr/>
        </p:nvCxnSpPr>
        <p:spPr>
          <a:xfrm>
            <a:off x="5540579" y="2219895"/>
            <a:ext cx="836209" cy="471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a:stCxn id="5" idx="3"/>
            <a:endCxn id="7" idx="1"/>
          </p:cNvCxnSpPr>
          <p:nvPr/>
        </p:nvCxnSpPr>
        <p:spPr>
          <a:xfrm>
            <a:off x="5573223" y="3256871"/>
            <a:ext cx="810514" cy="412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19466" y="2912400"/>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Browser</a:t>
            </a:r>
          </a:p>
        </p:txBody>
      </p:sp>
      <p:cxnSp>
        <p:nvCxnSpPr>
          <p:cNvPr id="28" name="Straight Connector 27"/>
          <p:cNvCxnSpPr>
            <a:cxnSpLocks/>
            <a:stCxn id="27" idx="3"/>
            <a:endCxn id="3" idx="1"/>
          </p:cNvCxnSpPr>
          <p:nvPr/>
        </p:nvCxnSpPr>
        <p:spPr>
          <a:xfrm flipV="1">
            <a:off x="1362168" y="2218187"/>
            <a:ext cx="862471" cy="103702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r>
              <a:rPr lang="en-US" sz="1200" i="1" kern="0" spc="-30" dirty="0">
                <a:solidFill>
                  <a:prstClr val="black"/>
                </a:solidFill>
                <a:latin typeface="Arial"/>
                <a:cs typeface="Arial"/>
              </a:rPr>
              <a:t>POST/GET</a:t>
            </a:r>
          </a:p>
        </p:txBody>
      </p:sp>
      <p:sp>
        <p:nvSpPr>
          <p:cNvPr id="26" name="Rounded Rectangle 25"/>
          <p:cNvSpPr/>
          <p:nvPr/>
        </p:nvSpPr>
        <p:spPr>
          <a:xfrm>
            <a:off x="8825030" y="933165"/>
            <a:ext cx="1276286"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API Connect</a:t>
            </a:r>
          </a:p>
        </p:txBody>
      </p:sp>
      <p:sp>
        <p:nvSpPr>
          <p:cNvPr id="29" name="Rounded Rectangle 28"/>
          <p:cNvSpPr/>
          <p:nvPr/>
        </p:nvSpPr>
        <p:spPr>
          <a:xfrm>
            <a:off x="8850418" y="5616978"/>
            <a:ext cx="12255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600" dirty="0">
                <a:solidFill>
                  <a:prstClr val="white"/>
                </a:solidFill>
                <a:latin typeface="Arial"/>
              </a:rPr>
              <a:t>Lambda</a:t>
            </a:r>
            <a:endParaRPr lang="en-US" sz="1300" dirty="0">
              <a:solidFill>
                <a:prstClr val="white"/>
              </a:solidFill>
              <a:latin typeface="Arial"/>
            </a:endParaRPr>
          </a:p>
        </p:txBody>
      </p:sp>
      <p:cxnSp>
        <p:nvCxnSpPr>
          <p:cNvPr id="37" name="Straight Connector 36"/>
          <p:cNvCxnSpPr>
            <a:cxnSpLocks/>
            <a:stCxn id="26" idx="3"/>
            <a:endCxn id="8" idx="1"/>
          </p:cNvCxnSpPr>
          <p:nvPr/>
        </p:nvCxnSpPr>
        <p:spPr>
          <a:xfrm>
            <a:off x="10101316" y="1275976"/>
            <a:ext cx="835228" cy="71452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29" idx="3"/>
            <a:endCxn id="9" idx="1"/>
          </p:cNvCxnSpPr>
          <p:nvPr/>
        </p:nvCxnSpPr>
        <p:spPr>
          <a:xfrm flipV="1">
            <a:off x="10075928" y="5392175"/>
            <a:ext cx="829630" cy="56761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002755" y="2266861"/>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44" name="TextBox 43"/>
          <p:cNvSpPr txBox="1"/>
          <p:nvPr/>
        </p:nvSpPr>
        <p:spPr>
          <a:xfrm>
            <a:off x="5886406" y="3056753"/>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30" name="Rounded Rectangle 29"/>
          <p:cNvSpPr/>
          <p:nvPr/>
        </p:nvSpPr>
        <p:spPr>
          <a:xfrm>
            <a:off x="4397265" y="926521"/>
            <a:ext cx="1142702" cy="613479"/>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DB2</a:t>
            </a:r>
          </a:p>
        </p:txBody>
      </p:sp>
      <p:cxnSp>
        <p:nvCxnSpPr>
          <p:cNvPr id="32" name="Straight Connector 31"/>
          <p:cNvCxnSpPr>
            <a:cxnSpLocks/>
            <a:stCxn id="142" idx="0"/>
            <a:endCxn id="30" idx="2"/>
          </p:cNvCxnSpPr>
          <p:nvPr/>
        </p:nvCxnSpPr>
        <p:spPr>
          <a:xfrm flipH="1" flipV="1">
            <a:off x="4968616" y="1539999"/>
            <a:ext cx="610" cy="33708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4425792" y="3963842"/>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MQ</a:t>
            </a:r>
          </a:p>
        </p:txBody>
      </p:sp>
      <p:cxnSp>
        <p:nvCxnSpPr>
          <p:cNvPr id="34" name="Straight Connector 33"/>
          <p:cNvCxnSpPr>
            <a:cxnSpLocks/>
            <a:stCxn id="5" idx="2"/>
            <a:endCxn id="33" idx="0"/>
          </p:cNvCxnSpPr>
          <p:nvPr/>
        </p:nvCxnSpPr>
        <p:spPr>
          <a:xfrm flipH="1">
            <a:off x="4997143" y="3544145"/>
            <a:ext cx="4729" cy="4196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582891" y="3760410"/>
            <a:ext cx="347440"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JMS</a:t>
            </a:r>
          </a:p>
        </p:txBody>
      </p:sp>
      <p:sp>
        <p:nvSpPr>
          <p:cNvPr id="42" name="TextBox 41"/>
          <p:cNvSpPr txBox="1"/>
          <p:nvPr/>
        </p:nvSpPr>
        <p:spPr>
          <a:xfrm>
            <a:off x="5053909" y="1520058"/>
            <a:ext cx="96860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Insert, Select,</a:t>
            </a:r>
          </a:p>
          <a:p>
            <a:pPr defTabSz="913965"/>
            <a:r>
              <a:rPr lang="en-US" sz="1200" i="1" kern="0" spc="-30" dirty="0">
                <a:solidFill>
                  <a:prstClr val="black"/>
                </a:solidFill>
                <a:latin typeface="Arial"/>
                <a:cs typeface="Arial"/>
              </a:rPr>
              <a:t>Update, Delete</a:t>
            </a:r>
          </a:p>
        </p:txBody>
      </p:sp>
      <p:sp>
        <p:nvSpPr>
          <p:cNvPr id="45" name="Rounded Rectangle 44"/>
          <p:cNvSpPr/>
          <p:nvPr/>
        </p:nvSpPr>
        <p:spPr>
          <a:xfrm>
            <a:off x="6376787" y="933165"/>
            <a:ext cx="1142702" cy="591244"/>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Redis</a:t>
            </a:r>
          </a:p>
        </p:txBody>
      </p:sp>
      <p:cxnSp>
        <p:nvCxnSpPr>
          <p:cNvPr id="46" name="Straight Connector 45"/>
          <p:cNvCxnSpPr>
            <a:cxnSpLocks/>
            <a:stCxn id="6" idx="0"/>
            <a:endCxn id="45" idx="2"/>
          </p:cNvCxnSpPr>
          <p:nvPr/>
        </p:nvCxnSpPr>
        <p:spPr>
          <a:xfrm flipV="1">
            <a:off x="6948138" y="1524411"/>
            <a:ext cx="0" cy="35739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012328" y="1528899"/>
            <a:ext cx="30577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GET</a:t>
            </a:r>
          </a:p>
          <a:p>
            <a:pPr defTabSz="913965"/>
            <a:r>
              <a:rPr lang="en-US" sz="1200" i="1" kern="0" spc="-30" dirty="0">
                <a:solidFill>
                  <a:prstClr val="black"/>
                </a:solidFill>
                <a:latin typeface="Arial"/>
                <a:cs typeface="Arial"/>
              </a:rPr>
              <a:t>SET</a:t>
            </a:r>
          </a:p>
        </p:txBody>
      </p:sp>
      <p:cxnSp>
        <p:nvCxnSpPr>
          <p:cNvPr id="59" name="Straight Connector 58"/>
          <p:cNvCxnSpPr>
            <a:cxnSpLocks/>
            <a:stCxn id="6" idx="3"/>
            <a:endCxn id="26" idx="1"/>
          </p:cNvCxnSpPr>
          <p:nvPr/>
        </p:nvCxnSpPr>
        <p:spPr>
          <a:xfrm flipV="1">
            <a:off x="7519489" y="1275977"/>
            <a:ext cx="1305542" cy="94863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60" idx="3"/>
            <a:endCxn id="136" idx="1"/>
          </p:cNvCxnSpPr>
          <p:nvPr/>
        </p:nvCxnSpPr>
        <p:spPr>
          <a:xfrm flipV="1">
            <a:off x="7547470" y="5020535"/>
            <a:ext cx="1302947" cy="27815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4373365" y="5020217"/>
            <a:ext cx="1213339"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500" dirty="0">
                <a:solidFill>
                  <a:prstClr val="white"/>
                </a:solidFill>
                <a:latin typeface="Arial"/>
              </a:rPr>
              <a:t>Messaging</a:t>
            </a:r>
          </a:p>
        </p:txBody>
      </p:sp>
      <p:cxnSp>
        <p:nvCxnSpPr>
          <p:cNvPr id="75" name="Straight Connector 74"/>
          <p:cNvCxnSpPr>
            <a:cxnSpLocks/>
            <a:stCxn id="33" idx="2"/>
            <a:endCxn id="74" idx="0"/>
          </p:cNvCxnSpPr>
          <p:nvPr/>
        </p:nvCxnSpPr>
        <p:spPr>
          <a:xfrm flipH="1">
            <a:off x="4980035" y="4649463"/>
            <a:ext cx="17109" cy="37075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4FC357A0-B537-3846-9CB5-66D95B8D76A8}"/>
              </a:ext>
            </a:extLst>
          </p:cNvPr>
          <p:cNvSpPr/>
          <p:nvPr/>
        </p:nvSpPr>
        <p:spPr>
          <a:xfrm>
            <a:off x="2196732" y="3986126"/>
            <a:ext cx="1297841" cy="685621"/>
          </a:xfrm>
          <a:prstGeom prst="roundRect">
            <a:avLst/>
          </a:prstGeom>
          <a:solidFill>
            <a:srgbClr val="F8EE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Tradr (Node UI)</a:t>
            </a:r>
          </a:p>
        </p:txBody>
      </p:sp>
      <p:cxnSp>
        <p:nvCxnSpPr>
          <p:cNvPr id="51" name="Straight Connector 50">
            <a:extLst>
              <a:ext uri="{FF2B5EF4-FFF2-40B4-BE49-F238E27FC236}">
                <a16:creationId xmlns:a16="http://schemas.microsoft.com/office/drawing/2014/main" id="{46DB6833-EB7B-634E-8F79-7E9380D0A847}"/>
              </a:ext>
            </a:extLst>
          </p:cNvPr>
          <p:cNvCxnSpPr>
            <a:cxnSpLocks/>
            <a:stCxn id="50" idx="0"/>
            <a:endCxn id="97" idx="2"/>
          </p:cNvCxnSpPr>
          <p:nvPr/>
        </p:nvCxnSpPr>
        <p:spPr>
          <a:xfrm flipV="1">
            <a:off x="2845653" y="3599860"/>
            <a:ext cx="0" cy="38626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A720D8A-AE86-BE49-9ED3-8FA31BB6976C}"/>
              </a:ext>
            </a:extLst>
          </p:cNvPr>
          <p:cNvCxnSpPr>
            <a:cxnSpLocks/>
            <a:stCxn id="27" idx="3"/>
            <a:endCxn id="50" idx="1"/>
          </p:cNvCxnSpPr>
          <p:nvPr/>
        </p:nvCxnSpPr>
        <p:spPr>
          <a:xfrm>
            <a:off x="1362168" y="3255211"/>
            <a:ext cx="834564" cy="107372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5C62E23-9FA9-0344-B0B7-574AB1982F03}"/>
              </a:ext>
            </a:extLst>
          </p:cNvPr>
          <p:cNvSpPr/>
          <p:nvPr/>
        </p:nvSpPr>
        <p:spPr>
          <a:xfrm>
            <a:off x="6404768" y="4955882"/>
            <a:ext cx="1142702" cy="685621"/>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Notification </a:t>
            </a:r>
            <a:r>
              <a:rPr lang="en-US" sz="1600" dirty="0">
                <a:solidFill>
                  <a:prstClr val="white"/>
                </a:solidFill>
                <a:latin typeface="Arial"/>
              </a:rPr>
              <a:t>(Slack)</a:t>
            </a:r>
            <a:endParaRPr lang="en-US" sz="1400" dirty="0">
              <a:solidFill>
                <a:prstClr val="white"/>
              </a:solidFill>
              <a:latin typeface="Arial"/>
            </a:endParaRPr>
          </a:p>
        </p:txBody>
      </p:sp>
      <p:sp>
        <p:nvSpPr>
          <p:cNvPr id="61" name="TextBox 60">
            <a:extLst>
              <a:ext uri="{FF2B5EF4-FFF2-40B4-BE49-F238E27FC236}">
                <a16:creationId xmlns:a16="http://schemas.microsoft.com/office/drawing/2014/main" id="{CD8ACFFE-F6D1-E442-BE1E-639AA558E35A}"/>
              </a:ext>
            </a:extLst>
          </p:cNvPr>
          <p:cNvSpPr txBox="1"/>
          <p:nvPr/>
        </p:nvSpPr>
        <p:spPr>
          <a:xfrm>
            <a:off x="5057212" y="4823195"/>
            <a:ext cx="89007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onMessage</a:t>
            </a:r>
          </a:p>
        </p:txBody>
      </p:sp>
      <p:sp>
        <p:nvSpPr>
          <p:cNvPr id="63" name="Rounded Rectangle 62">
            <a:extLst>
              <a:ext uri="{FF2B5EF4-FFF2-40B4-BE49-F238E27FC236}">
                <a16:creationId xmlns:a16="http://schemas.microsoft.com/office/drawing/2014/main" id="{02AFB515-7DE1-6940-9E22-5C26D4D2F603}"/>
              </a:ext>
            </a:extLst>
          </p:cNvPr>
          <p:cNvSpPr/>
          <p:nvPr/>
        </p:nvSpPr>
        <p:spPr>
          <a:xfrm>
            <a:off x="6404768" y="6063578"/>
            <a:ext cx="1142702" cy="685621"/>
          </a:xfrm>
          <a:prstGeom prst="roundRect">
            <a:avLst/>
          </a:prstGeom>
          <a:solidFill>
            <a:srgbClr val="7030A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Notification </a:t>
            </a:r>
            <a:r>
              <a:rPr lang="en-US" sz="1600" dirty="0">
                <a:solidFill>
                  <a:prstClr val="white"/>
                </a:solidFill>
                <a:latin typeface="Arial"/>
              </a:rPr>
              <a:t>(Twitter)</a:t>
            </a:r>
            <a:endParaRPr lang="en-US" sz="1400" dirty="0">
              <a:solidFill>
                <a:prstClr val="white"/>
              </a:solidFill>
              <a:latin typeface="Arial"/>
            </a:endParaRPr>
          </a:p>
        </p:txBody>
      </p:sp>
      <p:sp>
        <p:nvSpPr>
          <p:cNvPr id="65" name="TextBox 64">
            <a:extLst>
              <a:ext uri="{FF2B5EF4-FFF2-40B4-BE49-F238E27FC236}">
                <a16:creationId xmlns:a16="http://schemas.microsoft.com/office/drawing/2014/main" id="{D06C92DC-44E4-9E48-9D9B-A0C376868592}"/>
              </a:ext>
            </a:extLst>
          </p:cNvPr>
          <p:cNvSpPr txBox="1"/>
          <p:nvPr/>
        </p:nvSpPr>
        <p:spPr>
          <a:xfrm>
            <a:off x="4418064" y="1539999"/>
            <a:ext cx="45417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JDBC</a:t>
            </a:r>
          </a:p>
        </p:txBody>
      </p:sp>
      <p:sp>
        <p:nvSpPr>
          <p:cNvPr id="67" name="Rounded Rectangle 66">
            <a:extLst>
              <a:ext uri="{FF2B5EF4-FFF2-40B4-BE49-F238E27FC236}">
                <a16:creationId xmlns:a16="http://schemas.microsoft.com/office/drawing/2014/main" id="{501F8815-6DE0-EC4F-A9D3-4FF22B0DD633}"/>
              </a:ext>
            </a:extLst>
          </p:cNvPr>
          <p:cNvSpPr/>
          <p:nvPr/>
        </p:nvSpPr>
        <p:spPr>
          <a:xfrm>
            <a:off x="10905558" y="6063578"/>
            <a:ext cx="99020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Twitter</a:t>
            </a:r>
          </a:p>
        </p:txBody>
      </p:sp>
      <p:cxnSp>
        <p:nvCxnSpPr>
          <p:cNvPr id="68" name="Straight Connector 67">
            <a:extLst>
              <a:ext uri="{FF2B5EF4-FFF2-40B4-BE49-F238E27FC236}">
                <a16:creationId xmlns:a16="http://schemas.microsoft.com/office/drawing/2014/main" id="{027E334C-F5C4-CA41-AA29-8C5070EB55B4}"/>
              </a:ext>
            </a:extLst>
          </p:cNvPr>
          <p:cNvCxnSpPr>
            <a:cxnSpLocks/>
            <a:stCxn id="63" idx="3"/>
            <a:endCxn id="67" idx="1"/>
          </p:cNvCxnSpPr>
          <p:nvPr/>
        </p:nvCxnSpPr>
        <p:spPr>
          <a:xfrm>
            <a:off x="7547471" y="6406388"/>
            <a:ext cx="335808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5ACD54-B04B-B049-934D-790A98750F7D}"/>
              </a:ext>
            </a:extLst>
          </p:cNvPr>
          <p:cNvSpPr txBox="1"/>
          <p:nvPr/>
        </p:nvSpPr>
        <p:spPr>
          <a:xfrm>
            <a:off x="5048831" y="3779564"/>
            <a:ext cx="25769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Put</a:t>
            </a:r>
          </a:p>
        </p:txBody>
      </p:sp>
      <p:cxnSp>
        <p:nvCxnSpPr>
          <p:cNvPr id="81" name="Straight Connector 80">
            <a:extLst>
              <a:ext uri="{FF2B5EF4-FFF2-40B4-BE49-F238E27FC236}">
                <a16:creationId xmlns:a16="http://schemas.microsoft.com/office/drawing/2014/main" id="{DBA844AA-1D28-FE4F-8C83-CE8EAEF89BB5}"/>
              </a:ext>
            </a:extLst>
          </p:cNvPr>
          <p:cNvCxnSpPr>
            <a:cxnSpLocks/>
            <a:stCxn id="74" idx="3"/>
            <a:endCxn id="16" idx="1"/>
          </p:cNvCxnSpPr>
          <p:nvPr/>
        </p:nvCxnSpPr>
        <p:spPr>
          <a:xfrm>
            <a:off x="5586702" y="5363027"/>
            <a:ext cx="609447" cy="37627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199C97A-C6D6-B34F-9DBA-486F3D79CFFC}"/>
              </a:ext>
            </a:extLst>
          </p:cNvPr>
          <p:cNvSpPr txBox="1"/>
          <p:nvPr/>
        </p:nvSpPr>
        <p:spPr>
          <a:xfrm>
            <a:off x="4508314" y="4826438"/>
            <a:ext cx="38750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MDB</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19834" y="1982059"/>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86" name="TextBox 85">
            <a:extLst>
              <a:ext uri="{FF2B5EF4-FFF2-40B4-BE49-F238E27FC236}">
                <a16:creationId xmlns:a16="http://schemas.microsoft.com/office/drawing/2014/main" id="{BE3AF497-D683-3F48-B7DC-0C053B83D835}"/>
              </a:ext>
            </a:extLst>
          </p:cNvPr>
          <p:cNvSpPr txBox="1"/>
          <p:nvPr/>
        </p:nvSpPr>
        <p:spPr>
          <a:xfrm>
            <a:off x="10403484" y="5222453"/>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87" name="TextBox 86">
            <a:extLst>
              <a:ext uri="{FF2B5EF4-FFF2-40B4-BE49-F238E27FC236}">
                <a16:creationId xmlns:a16="http://schemas.microsoft.com/office/drawing/2014/main" id="{2580C5C6-EF99-D741-9952-4C416BCFBFA6}"/>
              </a:ext>
            </a:extLst>
          </p:cNvPr>
          <p:cNvSpPr txBox="1"/>
          <p:nvPr/>
        </p:nvSpPr>
        <p:spPr>
          <a:xfrm>
            <a:off x="10403655" y="6140529"/>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88" name="TextBox 87">
            <a:extLst>
              <a:ext uri="{FF2B5EF4-FFF2-40B4-BE49-F238E27FC236}">
                <a16:creationId xmlns:a16="http://schemas.microsoft.com/office/drawing/2014/main" id="{B48411D0-B9C4-4B4D-8DF4-C66BFF5A3365}"/>
              </a:ext>
            </a:extLst>
          </p:cNvPr>
          <p:cNvSpPr txBox="1"/>
          <p:nvPr/>
        </p:nvSpPr>
        <p:spPr>
          <a:xfrm>
            <a:off x="5717188" y="5725534"/>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64" name="TextBox 63">
            <a:extLst>
              <a:ext uri="{FF2B5EF4-FFF2-40B4-BE49-F238E27FC236}">
                <a16:creationId xmlns:a16="http://schemas.microsoft.com/office/drawing/2014/main" id="{7A524877-A211-AB45-A0B9-443A95C3A15C}"/>
              </a:ext>
            </a:extLst>
          </p:cNvPr>
          <p:cNvSpPr txBox="1"/>
          <p:nvPr/>
        </p:nvSpPr>
        <p:spPr>
          <a:xfrm>
            <a:off x="8328768" y="5133776"/>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56" name="Rounded Rectangle 55">
            <a:extLst>
              <a:ext uri="{FF2B5EF4-FFF2-40B4-BE49-F238E27FC236}">
                <a16:creationId xmlns:a16="http://schemas.microsoft.com/office/drawing/2014/main" id="{65265DEA-B38E-B945-805A-539C6E694BC3}"/>
              </a:ext>
            </a:extLst>
          </p:cNvPr>
          <p:cNvSpPr/>
          <p:nvPr/>
        </p:nvSpPr>
        <p:spPr>
          <a:xfrm>
            <a:off x="8836295" y="3033232"/>
            <a:ext cx="1276286" cy="92754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Watson Tone Analyzer</a:t>
            </a:r>
          </a:p>
        </p:txBody>
      </p:sp>
      <p:sp>
        <p:nvSpPr>
          <p:cNvPr id="66" name="TextBox 65">
            <a:extLst>
              <a:ext uri="{FF2B5EF4-FFF2-40B4-BE49-F238E27FC236}">
                <a16:creationId xmlns:a16="http://schemas.microsoft.com/office/drawing/2014/main" id="{FB0C1DF8-1A77-BE42-8D9F-8D8B4CD9C41D}"/>
              </a:ext>
            </a:extLst>
          </p:cNvPr>
          <p:cNvSpPr txBox="1"/>
          <p:nvPr/>
        </p:nvSpPr>
        <p:spPr>
          <a:xfrm>
            <a:off x="7869247" y="2081895"/>
            <a:ext cx="922128"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 POST</a:t>
            </a:r>
          </a:p>
        </p:txBody>
      </p:sp>
      <p:sp>
        <p:nvSpPr>
          <p:cNvPr id="10" name="TextBox 9">
            <a:extLst>
              <a:ext uri="{FF2B5EF4-FFF2-40B4-BE49-F238E27FC236}">
                <a16:creationId xmlns:a16="http://schemas.microsoft.com/office/drawing/2014/main" id="{4C386602-77AC-1B4C-AC35-FC4A9F5EB5F9}"/>
              </a:ext>
            </a:extLst>
          </p:cNvPr>
          <p:cNvSpPr txBox="1"/>
          <p:nvPr/>
        </p:nvSpPr>
        <p:spPr>
          <a:xfrm>
            <a:off x="6330231" y="5632804"/>
            <a:ext cx="1290316" cy="430775"/>
          </a:xfrm>
          <a:prstGeom prst="rect">
            <a:avLst/>
          </a:prstGeom>
          <a:noFill/>
          <a:ln>
            <a:noFill/>
          </a:ln>
        </p:spPr>
        <p:txBody>
          <a:bodyPr wrap="square" lIns="0" tIns="0" rIns="0" bIns="0" rtlCol="0">
            <a:spAutoFit/>
          </a:bodyPr>
          <a:lstStyle/>
          <a:p>
            <a:pPr algn="ctr" defTabSz="913965"/>
            <a:r>
              <a:rPr lang="en-US" sz="1400" i="1" kern="0" spc="-30" dirty="0">
                <a:solidFill>
                  <a:srgbClr val="FF0000"/>
                </a:solidFill>
                <a:latin typeface="Arial"/>
                <a:cs typeface="Arial"/>
              </a:rPr>
              <a:t>Uses an Istio routing rule here</a:t>
            </a:r>
          </a:p>
        </p:txBody>
      </p:sp>
      <p:sp>
        <p:nvSpPr>
          <p:cNvPr id="69" name="Rounded Rectangle 68">
            <a:extLst>
              <a:ext uri="{FF2B5EF4-FFF2-40B4-BE49-F238E27FC236}">
                <a16:creationId xmlns:a16="http://schemas.microsoft.com/office/drawing/2014/main" id="{F4549238-D184-3344-923B-2273598BE4D6}"/>
              </a:ext>
            </a:extLst>
          </p:cNvPr>
          <p:cNvSpPr/>
          <p:nvPr/>
        </p:nvSpPr>
        <p:spPr>
          <a:xfrm>
            <a:off x="2183585" y="4994239"/>
            <a:ext cx="1380634" cy="685621"/>
          </a:xfrm>
          <a:prstGeom prst="roundRect">
            <a:avLst/>
          </a:prstGeom>
          <a:solidFill>
            <a:srgbClr val="00B050"/>
          </a:solidFill>
          <a:ln>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 Event Streams</a:t>
            </a:r>
          </a:p>
        </p:txBody>
      </p:sp>
      <p:cxnSp>
        <p:nvCxnSpPr>
          <p:cNvPr id="70" name="Straight Connector 69">
            <a:extLst>
              <a:ext uri="{FF2B5EF4-FFF2-40B4-BE49-F238E27FC236}">
                <a16:creationId xmlns:a16="http://schemas.microsoft.com/office/drawing/2014/main" id="{7FB4CCD6-E22A-F84C-882C-F8EEDACBBD67}"/>
              </a:ext>
            </a:extLst>
          </p:cNvPr>
          <p:cNvCxnSpPr>
            <a:cxnSpLocks/>
          </p:cNvCxnSpPr>
          <p:nvPr/>
        </p:nvCxnSpPr>
        <p:spPr>
          <a:xfrm flipH="1">
            <a:off x="3544086" y="2454838"/>
            <a:ext cx="884612" cy="26427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F9AAA7A-4EEB-DF45-8959-9570607788C0}"/>
              </a:ext>
            </a:extLst>
          </p:cNvPr>
          <p:cNvSpPr/>
          <p:nvPr/>
        </p:nvSpPr>
        <p:spPr>
          <a:xfrm>
            <a:off x="2303419" y="6023322"/>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 History</a:t>
            </a:r>
          </a:p>
        </p:txBody>
      </p:sp>
      <p:cxnSp>
        <p:nvCxnSpPr>
          <p:cNvPr id="72" name="Straight Connector 71">
            <a:extLst>
              <a:ext uri="{FF2B5EF4-FFF2-40B4-BE49-F238E27FC236}">
                <a16:creationId xmlns:a16="http://schemas.microsoft.com/office/drawing/2014/main" id="{E98C988F-14AB-854D-BC2A-22E936FB1AFA}"/>
              </a:ext>
            </a:extLst>
          </p:cNvPr>
          <p:cNvCxnSpPr>
            <a:cxnSpLocks/>
            <a:stCxn id="69" idx="2"/>
            <a:endCxn id="71" idx="0"/>
          </p:cNvCxnSpPr>
          <p:nvPr/>
        </p:nvCxnSpPr>
        <p:spPr>
          <a:xfrm>
            <a:off x="2873902" y="5679862"/>
            <a:ext cx="868" cy="34346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8D02D35D-39AB-5F48-998E-B1D1E747432B}"/>
              </a:ext>
            </a:extLst>
          </p:cNvPr>
          <p:cNvSpPr/>
          <p:nvPr/>
        </p:nvSpPr>
        <p:spPr>
          <a:xfrm>
            <a:off x="4411169" y="6025645"/>
            <a:ext cx="113717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Mongo</a:t>
            </a:r>
          </a:p>
        </p:txBody>
      </p:sp>
      <p:cxnSp>
        <p:nvCxnSpPr>
          <p:cNvPr id="80" name="Straight Connector 79">
            <a:extLst>
              <a:ext uri="{FF2B5EF4-FFF2-40B4-BE49-F238E27FC236}">
                <a16:creationId xmlns:a16="http://schemas.microsoft.com/office/drawing/2014/main" id="{B1CAD3B5-51CB-594A-B21B-55D4AB420DCD}"/>
              </a:ext>
            </a:extLst>
          </p:cNvPr>
          <p:cNvCxnSpPr>
            <a:cxnSpLocks/>
            <a:stCxn id="71" idx="3"/>
            <a:endCxn id="73" idx="1"/>
          </p:cNvCxnSpPr>
          <p:nvPr/>
        </p:nvCxnSpPr>
        <p:spPr>
          <a:xfrm>
            <a:off x="3446121" y="6366135"/>
            <a:ext cx="965049" cy="232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AFC9165-46E3-4B4B-9E81-A7744AE6857C}"/>
              </a:ext>
            </a:extLst>
          </p:cNvPr>
          <p:cNvSpPr txBox="1"/>
          <p:nvPr/>
        </p:nvSpPr>
        <p:spPr>
          <a:xfrm>
            <a:off x="2930456" y="5822345"/>
            <a:ext cx="620521"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Receive</a:t>
            </a:r>
          </a:p>
        </p:txBody>
      </p:sp>
      <p:sp>
        <p:nvSpPr>
          <p:cNvPr id="83" name="TextBox 82">
            <a:extLst>
              <a:ext uri="{FF2B5EF4-FFF2-40B4-BE49-F238E27FC236}">
                <a16:creationId xmlns:a16="http://schemas.microsoft.com/office/drawing/2014/main" id="{C08C2D88-4A4C-B344-9544-DC7A4EC902DD}"/>
              </a:ext>
            </a:extLst>
          </p:cNvPr>
          <p:cNvSpPr txBox="1"/>
          <p:nvPr/>
        </p:nvSpPr>
        <p:spPr>
          <a:xfrm>
            <a:off x="2613372" y="4772972"/>
            <a:ext cx="1244955" cy="215388"/>
          </a:xfrm>
          <a:prstGeom prst="rect">
            <a:avLst/>
          </a:prstGeom>
          <a:noFill/>
          <a:ln>
            <a:noFill/>
          </a:ln>
        </p:spPr>
        <p:txBody>
          <a:bodyPr wrap="square" lIns="0" tIns="0" rIns="0" bIns="0" rtlCol="0">
            <a:spAutoFit/>
          </a:bodyPr>
          <a:lstStyle/>
          <a:p>
            <a:pPr defTabSz="913965"/>
            <a:r>
              <a:rPr lang="en-US" sz="1400" i="1" kern="0" spc="-30" dirty="0">
                <a:solidFill>
                  <a:prstClr val="black"/>
                </a:solidFill>
                <a:latin typeface="Arial"/>
                <a:cs typeface="Arial"/>
              </a:rPr>
              <a:t>Kafka Send</a:t>
            </a:r>
          </a:p>
        </p:txBody>
      </p:sp>
      <p:sp>
        <p:nvSpPr>
          <p:cNvPr id="91" name="TextBox 90">
            <a:extLst>
              <a:ext uri="{FF2B5EF4-FFF2-40B4-BE49-F238E27FC236}">
                <a16:creationId xmlns:a16="http://schemas.microsoft.com/office/drawing/2014/main" id="{74E68E03-9F05-6E4E-A556-44A60E00DCD1}"/>
              </a:ext>
            </a:extLst>
          </p:cNvPr>
          <p:cNvSpPr txBox="1"/>
          <p:nvPr/>
        </p:nvSpPr>
        <p:spPr>
          <a:xfrm>
            <a:off x="4012927" y="611504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92" name="TextBox 91">
            <a:extLst>
              <a:ext uri="{FF2B5EF4-FFF2-40B4-BE49-F238E27FC236}">
                <a16:creationId xmlns:a16="http://schemas.microsoft.com/office/drawing/2014/main" id="{31FF369E-F0C9-AC44-9E87-B94C5057962C}"/>
              </a:ext>
            </a:extLst>
          </p:cNvPr>
          <p:cNvSpPr txBox="1"/>
          <p:nvPr/>
        </p:nvSpPr>
        <p:spPr>
          <a:xfrm>
            <a:off x="6477274" y="1520058"/>
            <a:ext cx="39904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Jedis</a:t>
            </a:r>
          </a:p>
        </p:txBody>
      </p:sp>
      <p:sp>
        <p:nvSpPr>
          <p:cNvPr id="93" name="TextBox 92">
            <a:extLst>
              <a:ext uri="{FF2B5EF4-FFF2-40B4-BE49-F238E27FC236}">
                <a16:creationId xmlns:a16="http://schemas.microsoft.com/office/drawing/2014/main" id="{6317A6A6-BF4B-7C42-9D29-B8308EF81A4B}"/>
              </a:ext>
            </a:extLst>
          </p:cNvPr>
          <p:cNvSpPr txBox="1"/>
          <p:nvPr/>
        </p:nvSpPr>
        <p:spPr>
          <a:xfrm>
            <a:off x="10174154" y="6464506"/>
            <a:ext cx="6913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Twitter4J</a:t>
            </a:r>
          </a:p>
        </p:txBody>
      </p:sp>
      <p:sp>
        <p:nvSpPr>
          <p:cNvPr id="94" name="TextBox 93">
            <a:extLst>
              <a:ext uri="{FF2B5EF4-FFF2-40B4-BE49-F238E27FC236}">
                <a16:creationId xmlns:a16="http://schemas.microsoft.com/office/drawing/2014/main" id="{93182461-58C8-BB45-8E2E-218F038A2342}"/>
              </a:ext>
            </a:extLst>
          </p:cNvPr>
          <p:cNvSpPr txBox="1"/>
          <p:nvPr/>
        </p:nvSpPr>
        <p:spPr>
          <a:xfrm>
            <a:off x="2373993" y="5827569"/>
            <a:ext cx="439109"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Kafka</a:t>
            </a:r>
          </a:p>
        </p:txBody>
      </p:sp>
      <p:sp>
        <p:nvSpPr>
          <p:cNvPr id="106" name="Rounded Rectangle 105">
            <a:extLst>
              <a:ext uri="{FF2B5EF4-FFF2-40B4-BE49-F238E27FC236}">
                <a16:creationId xmlns:a16="http://schemas.microsoft.com/office/drawing/2014/main" id="{442742A7-2F47-E841-904D-3656BC7B7989}"/>
              </a:ext>
            </a:extLst>
          </p:cNvPr>
          <p:cNvSpPr/>
          <p:nvPr/>
        </p:nvSpPr>
        <p:spPr>
          <a:xfrm>
            <a:off x="229909" y="888000"/>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loopctl</a:t>
            </a:r>
          </a:p>
        </p:txBody>
      </p:sp>
      <p:sp>
        <p:nvSpPr>
          <p:cNvPr id="121" name="Rounded Rectangle 120">
            <a:extLst>
              <a:ext uri="{FF2B5EF4-FFF2-40B4-BE49-F238E27FC236}">
                <a16:creationId xmlns:a16="http://schemas.microsoft.com/office/drawing/2014/main" id="{A801E2D3-A919-E34D-8405-34B3E3AE0B43}"/>
              </a:ext>
            </a:extLst>
          </p:cNvPr>
          <p:cNvSpPr/>
          <p:nvPr/>
        </p:nvSpPr>
        <p:spPr>
          <a:xfrm>
            <a:off x="2272522" y="937215"/>
            <a:ext cx="1142702" cy="587196"/>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Looper</a:t>
            </a:r>
          </a:p>
        </p:txBody>
      </p:sp>
      <p:cxnSp>
        <p:nvCxnSpPr>
          <p:cNvPr id="122" name="Straight Connector 121">
            <a:extLst>
              <a:ext uri="{FF2B5EF4-FFF2-40B4-BE49-F238E27FC236}">
                <a16:creationId xmlns:a16="http://schemas.microsoft.com/office/drawing/2014/main" id="{98D97BF9-C35E-E946-A391-F3739F40AC99}"/>
              </a:ext>
            </a:extLst>
          </p:cNvPr>
          <p:cNvCxnSpPr>
            <a:cxnSpLocks/>
            <a:stCxn id="106" idx="3"/>
            <a:endCxn id="121" idx="1"/>
          </p:cNvCxnSpPr>
          <p:nvPr/>
        </p:nvCxnSpPr>
        <p:spPr>
          <a:xfrm>
            <a:off x="1372612" y="1230812"/>
            <a:ext cx="899911" cy="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12A4646-9E9A-7E49-97D6-A677D52B3A8F}"/>
              </a:ext>
            </a:extLst>
          </p:cNvPr>
          <p:cNvCxnSpPr>
            <a:cxnSpLocks/>
            <a:stCxn id="121" idx="2"/>
          </p:cNvCxnSpPr>
          <p:nvPr/>
        </p:nvCxnSpPr>
        <p:spPr>
          <a:xfrm>
            <a:off x="2843873" y="1524411"/>
            <a:ext cx="0" cy="2284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AF1A127-328C-AF45-A345-B926999C6103}"/>
              </a:ext>
            </a:extLst>
          </p:cNvPr>
          <p:cNvCxnSpPr>
            <a:cxnSpLocks/>
          </p:cNvCxnSpPr>
          <p:nvPr/>
        </p:nvCxnSpPr>
        <p:spPr>
          <a:xfrm>
            <a:off x="1957167" y="3477622"/>
            <a:ext cx="12787" cy="288851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F3846B8-9F7C-B349-97A4-CB3799D8AA40}"/>
              </a:ext>
            </a:extLst>
          </p:cNvPr>
          <p:cNvSpPr txBox="1"/>
          <p:nvPr/>
        </p:nvSpPr>
        <p:spPr>
          <a:xfrm>
            <a:off x="2008050" y="6146139"/>
            <a:ext cx="305773" cy="184618"/>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GET</a:t>
            </a:r>
          </a:p>
        </p:txBody>
      </p:sp>
      <p:sp>
        <p:nvSpPr>
          <p:cNvPr id="16" name="Rounded Rectangle 15">
            <a:extLst>
              <a:ext uri="{FF2B5EF4-FFF2-40B4-BE49-F238E27FC236}">
                <a16:creationId xmlns:a16="http://schemas.microsoft.com/office/drawing/2014/main" id="{5795AE4E-CE2B-6D4F-A105-5A725C137F3B}"/>
              </a:ext>
            </a:extLst>
          </p:cNvPr>
          <p:cNvSpPr/>
          <p:nvPr/>
        </p:nvSpPr>
        <p:spPr>
          <a:xfrm>
            <a:off x="6196149" y="4684367"/>
            <a:ext cx="1517877" cy="2109872"/>
          </a:xfrm>
          <a:prstGeom prst="round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050" dirty="0">
                <a:solidFill>
                  <a:srgbClr val="FF0000"/>
                </a:solidFill>
                <a:latin typeface="Arial"/>
              </a:rPr>
              <a:t>Notification</a:t>
            </a:r>
            <a:r>
              <a:rPr lang="en-US" sz="1050" dirty="0">
                <a:solidFill>
                  <a:prstClr val="white"/>
                </a:solidFill>
                <a:latin typeface="Arial"/>
              </a:rPr>
              <a:t> </a:t>
            </a:r>
            <a:r>
              <a:rPr lang="en-US" sz="1050" dirty="0">
                <a:solidFill>
                  <a:srgbClr val="FF0000"/>
                </a:solidFill>
                <a:latin typeface="Arial"/>
              </a:rPr>
              <a:t>Service</a:t>
            </a:r>
          </a:p>
        </p:txBody>
      </p:sp>
      <p:sp>
        <p:nvSpPr>
          <p:cNvPr id="96" name="TextBox 95">
            <a:extLst>
              <a:ext uri="{FF2B5EF4-FFF2-40B4-BE49-F238E27FC236}">
                <a16:creationId xmlns:a16="http://schemas.microsoft.com/office/drawing/2014/main" id="{72922834-EFF1-3349-BC81-574F1F285EFE}"/>
              </a:ext>
            </a:extLst>
          </p:cNvPr>
          <p:cNvSpPr txBox="1"/>
          <p:nvPr/>
        </p:nvSpPr>
        <p:spPr>
          <a:xfrm>
            <a:off x="3911557" y="6405745"/>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61056" y="3982253"/>
            <a:ext cx="1650612" cy="2830807"/>
          </a:xfrm>
          <a:prstGeom prst="rect">
            <a:avLst/>
          </a:prstGeom>
          <a:noFill/>
          <a:ln w="12700">
            <a:solidFill>
              <a:schemeClr val="tx1"/>
            </a:solidFill>
          </a:ln>
        </p:spPr>
        <p:txBody>
          <a:bodyPr wrap="square" lIns="0" tIns="0" rIns="0" bIns="0" rtlCol="0">
            <a:spAutoFit/>
          </a:bodyPr>
          <a:lstStyle/>
          <a:p>
            <a:pPr algn="ctr" defTabSz="913965"/>
            <a:r>
              <a:rPr lang="en-US" sz="1999" b="1" i="1" kern="0" spc="-30" dirty="0">
                <a:solidFill>
                  <a:prstClr val="black"/>
                </a:solidFill>
                <a:latin typeface="Arial"/>
                <a:cs typeface="Arial"/>
              </a:rPr>
              <a:t>Legend:</a:t>
            </a:r>
          </a:p>
          <a:p>
            <a:pPr marL="342797" indent="-342797" defTabSz="913965">
              <a:buFont typeface="Wingdings" pitchFamily="2" charset="2"/>
              <a:buChar char="Ø"/>
            </a:pPr>
            <a:r>
              <a:rPr lang="en-US" sz="1600" b="1" kern="0" spc="-30" dirty="0">
                <a:solidFill>
                  <a:prstClr val="black"/>
                </a:solidFill>
                <a:latin typeface="Arial"/>
                <a:cs typeface="Arial"/>
              </a:rPr>
              <a:t>Blue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Open Liberty</a:t>
            </a:r>
          </a:p>
          <a:p>
            <a:pPr marL="342797" indent="-342797" defTabSz="913965">
              <a:buFont typeface="Wingdings" pitchFamily="2" charset="2"/>
              <a:buChar char="Ø"/>
            </a:pPr>
            <a:r>
              <a:rPr lang="en-US" sz="1600" b="1" kern="0" spc="-30" dirty="0">
                <a:solidFill>
                  <a:prstClr val="black"/>
                </a:solidFill>
                <a:latin typeface="Arial"/>
                <a:cs typeface="Arial"/>
              </a:rPr>
              <a:t>Purple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tWAS</a:t>
            </a:r>
          </a:p>
          <a:p>
            <a:pPr marL="342797" indent="-342797" defTabSz="913965">
              <a:buFont typeface="Wingdings" pitchFamily="2" charset="2"/>
              <a:buChar char="Ø"/>
            </a:pPr>
            <a:r>
              <a:rPr lang="en-US" sz="1600" b="1" kern="0" spc="-30" dirty="0">
                <a:solidFill>
                  <a:prstClr val="black"/>
                </a:solidFill>
                <a:latin typeface="Arial"/>
                <a:cs typeface="Arial"/>
              </a:rPr>
              <a:t>Red</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Quarkus</a:t>
            </a:r>
          </a:p>
          <a:p>
            <a:pPr marL="342797" indent="-342797" defTabSz="913965">
              <a:buFont typeface="Wingdings" pitchFamily="2" charset="2"/>
              <a:buChar char="Ø"/>
            </a:pPr>
            <a:r>
              <a:rPr lang="en-US" sz="1600" b="1" kern="0" spc="-30" dirty="0">
                <a:solidFill>
                  <a:prstClr val="black"/>
                </a:solidFill>
                <a:latin typeface="Arial"/>
                <a:cs typeface="Arial"/>
              </a:rPr>
              <a:t>Yellow</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Node.js</a:t>
            </a:r>
          </a:p>
          <a:p>
            <a:pPr marL="342797" indent="-342797" defTabSz="913965">
              <a:buFont typeface="Wingdings" pitchFamily="2" charset="2"/>
              <a:buChar char="Ø"/>
            </a:pPr>
            <a:r>
              <a:rPr lang="en-US" sz="1600" b="1" kern="0" spc="-30" dirty="0">
                <a:solidFill>
                  <a:prstClr val="black"/>
                </a:solidFill>
                <a:latin typeface="Arial"/>
                <a:cs typeface="Arial"/>
              </a:rPr>
              <a:t>Green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Dependency</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5184" y="2914239"/>
            <a:ext cx="1200938"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875" y="187708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Portfolio</a:t>
            </a:r>
          </a:p>
        </p:txBody>
      </p:sp>
      <p:cxnSp>
        <p:nvCxnSpPr>
          <p:cNvPr id="161" name="Straight Connector 160">
            <a:extLst>
              <a:ext uri="{FF2B5EF4-FFF2-40B4-BE49-F238E27FC236}">
                <a16:creationId xmlns:a16="http://schemas.microsoft.com/office/drawing/2014/main" id="{13AC1BE4-2459-9944-9EE2-536B751ACD98}"/>
              </a:ext>
            </a:extLst>
          </p:cNvPr>
          <p:cNvCxnSpPr>
            <a:cxnSpLocks/>
          </p:cNvCxnSpPr>
          <p:nvPr/>
        </p:nvCxnSpPr>
        <p:spPr>
          <a:xfrm flipH="1">
            <a:off x="1943552" y="1735446"/>
            <a:ext cx="930352"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C98386A-8211-274F-8ED7-95BE1633B1DF}"/>
              </a:ext>
            </a:extLst>
          </p:cNvPr>
          <p:cNvCxnSpPr>
            <a:cxnSpLocks/>
          </p:cNvCxnSpPr>
          <p:nvPr/>
        </p:nvCxnSpPr>
        <p:spPr>
          <a:xfrm>
            <a:off x="1943552" y="1763012"/>
            <a:ext cx="0" cy="136289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4A90C44-69E1-A74F-9EDD-2D7F0EB6E0BC}"/>
              </a:ext>
            </a:extLst>
          </p:cNvPr>
          <p:cNvCxnSpPr>
            <a:cxnSpLocks/>
          </p:cNvCxnSpPr>
          <p:nvPr/>
        </p:nvCxnSpPr>
        <p:spPr>
          <a:xfrm flipV="1">
            <a:off x="1951469" y="3119021"/>
            <a:ext cx="284852" cy="688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446121" y="2219894"/>
            <a:ext cx="951754" cy="10371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C36B9F1-48FA-5940-B5F7-A10B173B7C50}"/>
              </a:ext>
            </a:extLst>
          </p:cNvPr>
          <p:cNvCxnSpPr>
            <a:cxnSpLocks/>
            <a:stCxn id="97" idx="3"/>
            <a:endCxn id="5" idx="1"/>
          </p:cNvCxnSpPr>
          <p:nvPr/>
        </p:nvCxnSpPr>
        <p:spPr>
          <a:xfrm flipV="1">
            <a:off x="3446122" y="3256871"/>
            <a:ext cx="984399" cy="17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4889" y="2711472"/>
            <a:ext cx="910269" cy="184618"/>
          </a:xfrm>
          <a:prstGeom prst="rect">
            <a:avLst/>
          </a:prstGeom>
          <a:noFill/>
          <a:ln>
            <a:noFill/>
          </a:ln>
        </p:spPr>
        <p:txBody>
          <a:bodyPr wrap="none" lIns="0" tIns="0" rIns="0" bIns="0" rtlCol="0">
            <a:spAutoFit/>
          </a:bodyPr>
          <a:lstStyle/>
          <a:p>
            <a:pPr algn="r" defTabSz="913965"/>
            <a:r>
              <a:rPr lang="en-US" sz="1200" i="1" kern="0" spc="-30" dirty="0">
                <a:solidFill>
                  <a:prstClr val="black"/>
                </a:solidFill>
                <a:latin typeface="Arial"/>
                <a:cs typeface="Arial"/>
              </a:rPr>
              <a:t>PUT/DELETE</a:t>
            </a:r>
          </a:p>
        </p:txBody>
      </p:sp>
      <p:sp>
        <p:nvSpPr>
          <p:cNvPr id="210" name="Rounded Rectangle 209">
            <a:extLst>
              <a:ext uri="{FF2B5EF4-FFF2-40B4-BE49-F238E27FC236}">
                <a16:creationId xmlns:a16="http://schemas.microsoft.com/office/drawing/2014/main" id="{ADC9FC54-978B-8248-94CA-89F32849C317}"/>
              </a:ext>
            </a:extLst>
          </p:cNvPr>
          <p:cNvSpPr/>
          <p:nvPr/>
        </p:nvSpPr>
        <p:spPr>
          <a:xfrm>
            <a:off x="8836295" y="1985950"/>
            <a:ext cx="126073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Cloudant</a:t>
            </a:r>
          </a:p>
        </p:txBody>
      </p:sp>
      <p:cxnSp>
        <p:nvCxnSpPr>
          <p:cNvPr id="218" name="Straight Connector 217">
            <a:extLst>
              <a:ext uri="{FF2B5EF4-FFF2-40B4-BE49-F238E27FC236}">
                <a16:creationId xmlns:a16="http://schemas.microsoft.com/office/drawing/2014/main" id="{3AC8B399-9EBA-424C-A070-EC1287D029D7}"/>
              </a:ext>
            </a:extLst>
          </p:cNvPr>
          <p:cNvCxnSpPr>
            <a:cxnSpLocks/>
          </p:cNvCxnSpPr>
          <p:nvPr/>
        </p:nvCxnSpPr>
        <p:spPr>
          <a:xfrm>
            <a:off x="5568495" y="3479939"/>
            <a:ext cx="1307824" cy="25619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A4E3BDF-98CB-5841-B9FF-7D1DCC6598F0}"/>
              </a:ext>
            </a:extLst>
          </p:cNvPr>
          <p:cNvCxnSpPr>
            <a:cxnSpLocks/>
          </p:cNvCxnSpPr>
          <p:nvPr/>
        </p:nvCxnSpPr>
        <p:spPr>
          <a:xfrm flipH="1">
            <a:off x="1951469" y="3451328"/>
            <a:ext cx="30351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3B9FF64-D00D-9443-8B40-3DCD7300C55A}"/>
              </a:ext>
            </a:extLst>
          </p:cNvPr>
          <p:cNvCxnSpPr>
            <a:cxnSpLocks/>
            <a:endCxn id="71" idx="1"/>
          </p:cNvCxnSpPr>
          <p:nvPr/>
        </p:nvCxnSpPr>
        <p:spPr>
          <a:xfrm>
            <a:off x="1968260" y="6366133"/>
            <a:ext cx="335159"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66498C6-8CAE-7E4E-87D6-2E20F240AC69}"/>
              </a:ext>
            </a:extLst>
          </p:cNvPr>
          <p:cNvSpPr txBox="1"/>
          <p:nvPr/>
        </p:nvSpPr>
        <p:spPr>
          <a:xfrm>
            <a:off x="10519832" y="62541"/>
            <a:ext cx="1600929" cy="1230785"/>
          </a:xfrm>
          <a:prstGeom prst="rect">
            <a:avLst/>
          </a:prstGeom>
          <a:noFill/>
          <a:ln w="12700">
            <a:solidFill>
              <a:schemeClr val="tx1"/>
            </a:solidFill>
          </a:ln>
        </p:spPr>
        <p:txBody>
          <a:bodyPr wrap="square" lIns="0" tIns="0" rIns="0" bIns="0" rtlCol="0">
            <a:spAutoFit/>
          </a:bodyPr>
          <a:lstStyle/>
          <a:p>
            <a:pPr defTabSz="913965"/>
            <a:r>
              <a:rPr lang="en-US" sz="1600" b="1" kern="0" spc="-30" dirty="0">
                <a:solidFill>
                  <a:prstClr val="black"/>
                </a:solidFill>
                <a:latin typeface="Arial"/>
                <a:cs typeface="Arial"/>
              </a:rPr>
              <a:t> Solid Border:</a:t>
            </a:r>
          </a:p>
          <a:p>
            <a:pPr defTabSz="913965"/>
            <a:r>
              <a:rPr lang="en-US" sz="1600" i="1" kern="0" spc="-30" dirty="0">
                <a:solidFill>
                  <a:prstClr val="black"/>
                </a:solidFill>
                <a:latin typeface="Arial"/>
                <a:cs typeface="Arial"/>
              </a:rPr>
              <a:t> Required</a:t>
            </a:r>
          </a:p>
          <a:p>
            <a:pPr defTabSz="913965"/>
            <a:endParaRPr lang="en-US" sz="1600" i="1" kern="0" spc="-30" dirty="0">
              <a:solidFill>
                <a:prstClr val="black"/>
              </a:solidFill>
              <a:latin typeface="Arial"/>
              <a:cs typeface="Arial"/>
            </a:endParaRPr>
          </a:p>
          <a:p>
            <a:pPr defTabSz="913965"/>
            <a:r>
              <a:rPr lang="en-US" sz="1600" b="1" kern="0" spc="-30" dirty="0">
                <a:solidFill>
                  <a:prstClr val="black"/>
                </a:solidFill>
                <a:latin typeface="Arial"/>
                <a:cs typeface="Arial"/>
              </a:rPr>
              <a:t> Dashed Border:</a:t>
            </a:r>
          </a:p>
          <a:p>
            <a:pPr defTabSz="913965"/>
            <a:r>
              <a:rPr lang="en-US" sz="1600" i="1" kern="0" spc="-30" dirty="0">
                <a:solidFill>
                  <a:prstClr val="black"/>
                </a:solidFill>
                <a:latin typeface="Arial"/>
                <a:cs typeface="Arial"/>
              </a:rPr>
              <a:t> Optional</a:t>
            </a:r>
            <a:endParaRPr lang="en-US" sz="1200" kern="0" spc="-30" dirty="0">
              <a:solidFill>
                <a:prstClr val="black"/>
              </a:solidFill>
              <a:latin typeface="Arial"/>
              <a:cs typeface="Arial"/>
            </a:endParaRPr>
          </a:p>
        </p:txBody>
      </p:sp>
      <p:sp>
        <p:nvSpPr>
          <p:cNvPr id="101" name="TextBox 100">
            <a:extLst>
              <a:ext uri="{FF2B5EF4-FFF2-40B4-BE49-F238E27FC236}">
                <a16:creationId xmlns:a16="http://schemas.microsoft.com/office/drawing/2014/main" id="{E878EED7-0A14-B44F-A56B-8D6804003624}"/>
              </a:ext>
            </a:extLst>
          </p:cNvPr>
          <p:cNvSpPr txBox="1"/>
          <p:nvPr/>
        </p:nvSpPr>
        <p:spPr>
          <a:xfrm>
            <a:off x="8445117" y="1049660"/>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125" name="TextBox 124">
            <a:extLst>
              <a:ext uri="{FF2B5EF4-FFF2-40B4-BE49-F238E27FC236}">
                <a16:creationId xmlns:a16="http://schemas.microsoft.com/office/drawing/2014/main" id="{C0E7BB4B-E33A-8045-AAF0-A63A37C9B0A1}"/>
              </a:ext>
            </a:extLst>
          </p:cNvPr>
          <p:cNvSpPr txBox="1"/>
          <p:nvPr/>
        </p:nvSpPr>
        <p:spPr>
          <a:xfrm>
            <a:off x="8342401" y="3569008"/>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cxnSp>
        <p:nvCxnSpPr>
          <p:cNvPr id="127" name="Straight Connector 126">
            <a:extLst>
              <a:ext uri="{FF2B5EF4-FFF2-40B4-BE49-F238E27FC236}">
                <a16:creationId xmlns:a16="http://schemas.microsoft.com/office/drawing/2014/main" id="{A7B93057-2238-4442-9057-E9A7C13BB7CC}"/>
              </a:ext>
            </a:extLst>
          </p:cNvPr>
          <p:cNvCxnSpPr>
            <a:cxnSpLocks/>
            <a:endCxn id="210" idx="1"/>
          </p:cNvCxnSpPr>
          <p:nvPr/>
        </p:nvCxnSpPr>
        <p:spPr>
          <a:xfrm flipV="1">
            <a:off x="5552995" y="2328761"/>
            <a:ext cx="3283300" cy="70457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4" name="Rounded Rectangle 123">
            <a:extLst>
              <a:ext uri="{FF2B5EF4-FFF2-40B4-BE49-F238E27FC236}">
                <a16:creationId xmlns:a16="http://schemas.microsoft.com/office/drawing/2014/main" id="{E8A814C4-5261-7B4F-A4E9-A1080B6D0CFD}"/>
              </a:ext>
            </a:extLst>
          </p:cNvPr>
          <p:cNvSpPr/>
          <p:nvPr/>
        </p:nvSpPr>
        <p:spPr>
          <a:xfrm>
            <a:off x="6376787" y="3828667"/>
            <a:ext cx="1142703"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 Query</a:t>
            </a:r>
          </a:p>
        </p:txBody>
      </p:sp>
      <p:cxnSp>
        <p:nvCxnSpPr>
          <p:cNvPr id="128" name="Straight Connector 127">
            <a:extLst>
              <a:ext uri="{FF2B5EF4-FFF2-40B4-BE49-F238E27FC236}">
                <a16:creationId xmlns:a16="http://schemas.microsoft.com/office/drawing/2014/main" id="{11151DC9-25B0-C44B-B27A-CB4FE1283DE4}"/>
              </a:ext>
            </a:extLst>
          </p:cNvPr>
          <p:cNvCxnSpPr>
            <a:cxnSpLocks/>
            <a:stCxn id="97" idx="3"/>
            <a:endCxn id="124" idx="1"/>
          </p:cNvCxnSpPr>
          <p:nvPr/>
        </p:nvCxnSpPr>
        <p:spPr>
          <a:xfrm>
            <a:off x="3446122" y="3257050"/>
            <a:ext cx="2930665" cy="91442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D57495A-6665-934D-BE57-4635CADFE598}"/>
              </a:ext>
            </a:extLst>
          </p:cNvPr>
          <p:cNvCxnSpPr>
            <a:cxnSpLocks/>
          </p:cNvCxnSpPr>
          <p:nvPr/>
        </p:nvCxnSpPr>
        <p:spPr>
          <a:xfrm flipH="1">
            <a:off x="3539942" y="4514288"/>
            <a:ext cx="2864826" cy="52097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A3EFF32-C304-4E43-8DFE-C2FB3CB4EC35}"/>
              </a:ext>
            </a:extLst>
          </p:cNvPr>
          <p:cNvCxnSpPr>
            <a:cxnSpLocks/>
          </p:cNvCxnSpPr>
          <p:nvPr/>
        </p:nvCxnSpPr>
        <p:spPr>
          <a:xfrm>
            <a:off x="3550977" y="3779564"/>
            <a:ext cx="0" cy="128230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6" name="Rounded Rectangle 135">
            <a:extLst>
              <a:ext uri="{FF2B5EF4-FFF2-40B4-BE49-F238E27FC236}">
                <a16:creationId xmlns:a16="http://schemas.microsoft.com/office/drawing/2014/main" id="{DC43DD9E-4F32-1448-BAC6-F84991602A55}"/>
              </a:ext>
            </a:extLst>
          </p:cNvPr>
          <p:cNvSpPr/>
          <p:nvPr/>
        </p:nvSpPr>
        <p:spPr>
          <a:xfrm>
            <a:off x="8850417" y="4677725"/>
            <a:ext cx="12255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600" dirty="0">
                <a:solidFill>
                  <a:prstClr val="white"/>
                </a:solidFill>
                <a:latin typeface="Arial"/>
              </a:rPr>
              <a:t>API Gateway</a:t>
            </a:r>
            <a:endParaRPr lang="en-US" sz="1300" dirty="0">
              <a:solidFill>
                <a:prstClr val="white"/>
              </a:solidFill>
              <a:latin typeface="Arial"/>
            </a:endParaRPr>
          </a:p>
        </p:txBody>
      </p:sp>
      <p:cxnSp>
        <p:nvCxnSpPr>
          <p:cNvPr id="141" name="Straight Connector 140">
            <a:extLst>
              <a:ext uri="{FF2B5EF4-FFF2-40B4-BE49-F238E27FC236}">
                <a16:creationId xmlns:a16="http://schemas.microsoft.com/office/drawing/2014/main" id="{ED7BE9EF-655C-3043-B5BA-A1F3A77B769B}"/>
              </a:ext>
            </a:extLst>
          </p:cNvPr>
          <p:cNvCxnSpPr>
            <a:cxnSpLocks/>
            <a:endCxn id="56" idx="1"/>
          </p:cNvCxnSpPr>
          <p:nvPr/>
        </p:nvCxnSpPr>
        <p:spPr>
          <a:xfrm flipV="1">
            <a:off x="6828913" y="3497002"/>
            <a:ext cx="2007382" cy="23692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8A63570-10D1-174F-9A8C-5B9E0B2A1EEA}"/>
              </a:ext>
            </a:extLst>
          </p:cNvPr>
          <p:cNvCxnSpPr>
            <a:cxnSpLocks/>
            <a:stCxn id="136" idx="2"/>
            <a:endCxn id="29" idx="0"/>
          </p:cNvCxnSpPr>
          <p:nvPr/>
        </p:nvCxnSpPr>
        <p:spPr>
          <a:xfrm>
            <a:off x="9463173" y="5363346"/>
            <a:ext cx="1" cy="25363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F11A5C1-D9B1-DC49-AFB0-C4A00DD624E2}"/>
              </a:ext>
            </a:extLst>
          </p:cNvPr>
          <p:cNvCxnSpPr>
            <a:cxnSpLocks/>
          </p:cNvCxnSpPr>
          <p:nvPr/>
        </p:nvCxnSpPr>
        <p:spPr>
          <a:xfrm>
            <a:off x="3415224" y="3569008"/>
            <a:ext cx="135753" cy="25965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5436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The “umbrella” operator for the IBM Stock Trader sample</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103153" cy="5478423"/>
          </a:xfrm>
          <a:prstGeom prst="rect">
            <a:avLst/>
          </a:prstGeom>
          <a:noFill/>
          <a:ln>
            <a:noFill/>
          </a:ln>
        </p:spPr>
        <p:txBody>
          <a:bodyPr wrap="square" lIns="0" tIns="0" rIns="0" bIns="0" rtlCol="0">
            <a:spAutoFit/>
          </a:bodyPr>
          <a:lstStyle/>
          <a:p>
            <a:pPr marL="342900" indent="-342900">
              <a:buFont typeface="Wingdings" pitchFamily="2" charset="2"/>
              <a:buChar char="Ø"/>
            </a:pPr>
            <a:r>
              <a:rPr lang="en-US" sz="2400" kern="0" spc="-30" dirty="0">
                <a:latin typeface="Arial"/>
                <a:cs typeface="Arial"/>
                <a:hlinkClick r:id="rId2"/>
              </a:rPr>
              <a:t>https://github.com/IBMStockTrader/stocktrader-operator</a:t>
            </a:r>
            <a:endParaRPr lang="en-US" sz="2400" kern="0" spc="-30" dirty="0">
              <a:latin typeface="Arial"/>
              <a:cs typeface="Arial"/>
            </a:endParaRPr>
          </a:p>
          <a:p>
            <a:pPr marL="800018" lvl="1" indent="-342900">
              <a:buFont typeface="Wingdings" pitchFamily="2" charset="2"/>
              <a:buChar char="Ø"/>
            </a:pPr>
            <a:r>
              <a:rPr lang="en-US" sz="2000" kern="0" spc="-30" dirty="0">
                <a:latin typeface="Arial"/>
                <a:cs typeface="Arial"/>
              </a:rPr>
              <a:t>Wraps the helm chart at </a:t>
            </a:r>
            <a:r>
              <a:rPr lang="en-US" sz="2000" kern="0" spc="-30" dirty="0">
                <a:cs typeface="Arial"/>
                <a:hlinkClick r:id="rId3"/>
              </a:rPr>
              <a:t>https://github.com/IBMStockTrader/stocktrader-helm</a:t>
            </a:r>
            <a:endParaRPr lang="en-US" sz="2000" kern="0" spc="-30" dirty="0">
              <a:cs typeface="Arial"/>
            </a:endParaRPr>
          </a:p>
          <a:p>
            <a:pPr marL="800018" lvl="1" indent="-342900">
              <a:buFont typeface="Wingdings" pitchFamily="2" charset="2"/>
              <a:buChar char="Ø"/>
            </a:pPr>
            <a:r>
              <a:rPr lang="en-US" sz="1600" kern="0" spc="-30" dirty="0">
                <a:latin typeface="Arial"/>
                <a:cs typeface="Arial"/>
              </a:rPr>
              <a:t>Described at </a:t>
            </a:r>
            <a:r>
              <a:rPr lang="en-US" sz="1600" kern="0" spc="-30" dirty="0">
                <a:cs typeface="Arial"/>
                <a:hlinkClick r:id="rId4"/>
              </a:rPr>
              <a:t>https://medium.com/cloud-engagement-hub/the-ibm-stock-trader-operator-part-1-usage-9737a04b6848</a:t>
            </a:r>
            <a:endParaRPr lang="en-US" sz="1600" kern="0" spc="-30" dirty="0">
              <a:latin typeface="Arial"/>
              <a:cs typeface="Arial"/>
            </a:endParaRPr>
          </a:p>
          <a:p>
            <a:pPr marL="342900" indent="-342900">
              <a:buFont typeface="Wingdings" pitchFamily="2" charset="2"/>
              <a:buChar char="Ø"/>
            </a:pPr>
            <a:endParaRPr lang="en-US" sz="2400" kern="0" spc="-30" dirty="0">
              <a:latin typeface="Arial"/>
              <a:cs typeface="Arial"/>
            </a:endParaRPr>
          </a:p>
          <a:p>
            <a:pPr marL="342900" indent="-342900">
              <a:buFont typeface="Wingdings" pitchFamily="2" charset="2"/>
              <a:buChar char="Ø"/>
            </a:pPr>
            <a:r>
              <a:rPr lang="en-US" sz="2400" kern="0" spc="-30" dirty="0">
                <a:latin typeface="Arial"/>
                <a:cs typeface="Arial"/>
              </a:rPr>
              <a:t>Handles installation and configuration of the sample</a:t>
            </a:r>
          </a:p>
          <a:p>
            <a:pPr marL="800018" lvl="1" indent="-342900">
              <a:buFont typeface="Wingdings" pitchFamily="2" charset="2"/>
              <a:buChar char="Ø"/>
            </a:pPr>
            <a:r>
              <a:rPr lang="en-US" sz="2000" kern="0" spc="-30" dirty="0">
                <a:latin typeface="Arial"/>
                <a:cs typeface="Arial"/>
              </a:rPr>
              <a:t>No “day 2” operations – but does support altering the configuration and pushing that out</a:t>
            </a:r>
          </a:p>
          <a:p>
            <a:pPr lvl="1"/>
            <a:endParaRPr lang="en-US" sz="2000" kern="0" spc="-30" dirty="0">
              <a:latin typeface="Arial"/>
              <a:cs typeface="Arial"/>
            </a:endParaRPr>
          </a:p>
          <a:p>
            <a:pPr marL="342900" indent="-342900">
              <a:buFont typeface="Wingdings" pitchFamily="2" charset="2"/>
              <a:buChar char="Ø"/>
            </a:pPr>
            <a:r>
              <a:rPr lang="en-US" sz="2400" kern="0" spc="-30" dirty="0">
                <a:latin typeface="Arial"/>
                <a:cs typeface="Arial"/>
              </a:rPr>
              <a:t>All microservices installed by single operator</a:t>
            </a:r>
          </a:p>
          <a:p>
            <a:pPr marL="800018" lvl="1" indent="-342900">
              <a:buFont typeface="Wingdings" pitchFamily="2" charset="2"/>
              <a:buChar char="Ø"/>
            </a:pPr>
            <a:r>
              <a:rPr lang="en-US" sz="2000" kern="0" spc="-30" dirty="0">
                <a:latin typeface="Arial"/>
                <a:cs typeface="Arial"/>
              </a:rPr>
              <a:t>The application as-a-whole is described by the CR you create from the CRD</a:t>
            </a:r>
          </a:p>
          <a:p>
            <a:pPr marL="800018" lvl="1" indent="-342900">
              <a:buFont typeface="Wingdings" pitchFamily="2" charset="2"/>
              <a:buChar char="Ø"/>
            </a:pPr>
            <a:r>
              <a:rPr lang="en-US" sz="2000" kern="0" spc="-30" dirty="0">
                <a:latin typeface="Arial"/>
                <a:cs typeface="Arial"/>
              </a:rPr>
              <a:t>No having to install each microservice separately</a:t>
            </a:r>
          </a:p>
          <a:p>
            <a:pPr marL="800018" lvl="1" indent="-342900">
              <a:buFont typeface="Wingdings" pitchFamily="2" charset="2"/>
              <a:buChar char="Ø"/>
            </a:pPr>
            <a:r>
              <a:rPr lang="en-US" sz="2000" kern="0" spc="-30" dirty="0">
                <a:latin typeface="Arial"/>
                <a:cs typeface="Arial"/>
              </a:rPr>
              <a:t>Can install the sample via a single “</a:t>
            </a:r>
            <a:r>
              <a:rPr lang="en-US" sz="2000" kern="0" spc="-30" dirty="0" err="1">
                <a:latin typeface="Arial"/>
                <a:cs typeface="Arial"/>
              </a:rPr>
              <a:t>oc</a:t>
            </a:r>
            <a:r>
              <a:rPr lang="en-US" sz="2000" kern="0" spc="-30" dirty="0">
                <a:latin typeface="Arial"/>
                <a:cs typeface="Arial"/>
              </a:rPr>
              <a:t> create -f </a:t>
            </a:r>
            <a:r>
              <a:rPr lang="en-US" sz="2000" kern="0" spc="-30" dirty="0" err="1">
                <a:latin typeface="Arial"/>
                <a:cs typeface="Arial"/>
              </a:rPr>
              <a:t>stocktrader.yaml</a:t>
            </a:r>
            <a:r>
              <a:rPr lang="en-US" sz="2000" kern="0" spc="-30" dirty="0">
                <a:latin typeface="Arial"/>
                <a:cs typeface="Arial"/>
              </a:rPr>
              <a:t>” command, or via the form UI</a:t>
            </a:r>
          </a:p>
          <a:p>
            <a:pPr marL="342900" indent="-342900">
              <a:buFont typeface="Wingdings" pitchFamily="2" charset="2"/>
              <a:buChar char="Ø"/>
            </a:pPr>
            <a:endParaRPr lang="en-US" sz="2100" kern="0" spc="-30" dirty="0">
              <a:latin typeface="Arial"/>
              <a:cs typeface="Arial"/>
            </a:endParaRPr>
          </a:p>
          <a:p>
            <a:pPr marL="342900" indent="-342900">
              <a:buFont typeface="Wingdings" pitchFamily="2" charset="2"/>
              <a:buChar char="Ø"/>
            </a:pPr>
            <a:r>
              <a:rPr lang="en-US" sz="2400" kern="0" spc="-30" dirty="0">
                <a:latin typeface="Arial"/>
                <a:cs typeface="Arial"/>
              </a:rPr>
              <a:t>Prerequisite services are NOT installed by this operator</a:t>
            </a:r>
          </a:p>
          <a:p>
            <a:pPr marL="800018" lvl="1" indent="-342900">
              <a:buFont typeface="Wingdings" pitchFamily="2" charset="2"/>
              <a:buChar char="Ø"/>
            </a:pPr>
            <a:r>
              <a:rPr lang="en-US" sz="2000" kern="0" spc="-30" dirty="0">
                <a:latin typeface="Arial"/>
                <a:cs typeface="Arial"/>
              </a:rPr>
              <a:t>Helps configure connections to pre-provisioned </a:t>
            </a:r>
            <a:r>
              <a:rPr lang="en-US" sz="2000" kern="0" spc="-30" dirty="0" err="1">
                <a:latin typeface="Arial"/>
                <a:cs typeface="Arial"/>
              </a:rPr>
              <a:t>prereq</a:t>
            </a:r>
            <a:r>
              <a:rPr lang="en-US" sz="2000" kern="0" spc="-30" dirty="0">
                <a:latin typeface="Arial"/>
                <a:cs typeface="Arial"/>
              </a:rPr>
              <a:t> services</a:t>
            </a:r>
          </a:p>
          <a:p>
            <a:pPr marL="800018" lvl="1" indent="-342900">
              <a:buFont typeface="Wingdings" pitchFamily="2" charset="2"/>
              <a:buChar char="Ø"/>
            </a:pPr>
            <a:r>
              <a:rPr lang="en-US" sz="2000" kern="0" spc="-30" dirty="0">
                <a:latin typeface="Arial"/>
                <a:cs typeface="Arial"/>
              </a:rPr>
              <a:t>Might be interesting to explore an “operator of operators” pattern</a:t>
            </a:r>
          </a:p>
          <a:p>
            <a:pPr marL="1257139" lvl="2" indent="-342900">
              <a:buFont typeface="Wingdings" pitchFamily="2" charset="2"/>
              <a:buChar char="Ø"/>
            </a:pPr>
            <a:r>
              <a:rPr lang="en-US" sz="1800" kern="0" spc="-30" dirty="0">
                <a:latin typeface="Arial"/>
                <a:cs typeface="Arial"/>
              </a:rPr>
              <a:t>Could potentially drive the IBM Cloud operator to help with hooking up to resources out in our cloud</a:t>
            </a:r>
          </a:p>
          <a:p>
            <a:endParaRPr lang="en-US" sz="2100" kern="0" spc="-30" dirty="0" err="1">
              <a:latin typeface="Arial"/>
              <a:cs typeface="Arial"/>
            </a:endParaRPr>
          </a:p>
        </p:txBody>
      </p:sp>
    </p:spTree>
    <p:extLst>
      <p:ext uri="{BB962C8B-B14F-4D97-AF65-F5344CB8AC3E}">
        <p14:creationId xmlns:p14="http://schemas.microsoft.com/office/powerpoint/2010/main" val="772603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7E26AD-D2F0-6346-938C-20C4B8CC0B45}"/>
              </a:ext>
            </a:extLst>
          </p:cNvPr>
          <p:cNvSpPr>
            <a:spLocks noGrp="1"/>
          </p:cNvSpPr>
          <p:nvPr>
            <p:ph type="title"/>
          </p:nvPr>
        </p:nvSpPr>
        <p:spPr>
          <a:xfrm>
            <a:off x="170719" y="93990"/>
            <a:ext cx="10800811" cy="415390"/>
          </a:xfrm>
        </p:spPr>
        <p:txBody>
          <a:bodyPr/>
          <a:lstStyle/>
          <a:p>
            <a:r>
              <a:rPr lang="en-US" sz="2699" dirty="0"/>
              <a:t>MicroProfile features used in IBM Stock Trader</a:t>
            </a:r>
          </a:p>
        </p:txBody>
      </p:sp>
      <p:pic>
        <p:nvPicPr>
          <p:cNvPr id="10" name="Picture 9">
            <a:extLst>
              <a:ext uri="{FF2B5EF4-FFF2-40B4-BE49-F238E27FC236}">
                <a16:creationId xmlns:a16="http://schemas.microsoft.com/office/drawing/2014/main" id="{4319CF89-F6E5-584D-A667-41F7AB172930}"/>
              </a:ext>
            </a:extLst>
          </p:cNvPr>
          <p:cNvPicPr>
            <a:picLocks noChangeAspect="1"/>
          </p:cNvPicPr>
          <p:nvPr/>
        </p:nvPicPr>
        <p:blipFill>
          <a:blip r:embed="rId2"/>
          <a:stretch>
            <a:fillRect/>
          </a:stretch>
        </p:blipFill>
        <p:spPr>
          <a:xfrm>
            <a:off x="170720" y="686547"/>
            <a:ext cx="5791802" cy="6077464"/>
          </a:xfrm>
          <a:prstGeom prst="rect">
            <a:avLst/>
          </a:prstGeom>
        </p:spPr>
      </p:pic>
      <p:sp>
        <p:nvSpPr>
          <p:cNvPr id="11" name="TextBox 10">
            <a:extLst>
              <a:ext uri="{FF2B5EF4-FFF2-40B4-BE49-F238E27FC236}">
                <a16:creationId xmlns:a16="http://schemas.microsoft.com/office/drawing/2014/main" id="{75E533F2-5B3E-3D46-A3A5-83FA9E46D45F}"/>
              </a:ext>
            </a:extLst>
          </p:cNvPr>
          <p:cNvSpPr txBox="1"/>
          <p:nvPr/>
        </p:nvSpPr>
        <p:spPr>
          <a:xfrm>
            <a:off x="6226304" y="686547"/>
            <a:ext cx="5875457" cy="5886740"/>
          </a:xfrm>
          <a:prstGeom prst="rect">
            <a:avLst/>
          </a:prstGeom>
          <a:noFill/>
          <a:ln>
            <a:noFill/>
          </a:ln>
        </p:spPr>
        <p:txBody>
          <a:bodyPr wrap="square" lIns="0" tIns="0" rIns="0" bIns="0" rtlCol="0">
            <a:spAutoFit/>
          </a:bodyPr>
          <a:lstStyle/>
          <a:p>
            <a:pPr>
              <a:spcAft>
                <a:spcPts val="800"/>
              </a:spcAft>
              <a:buFont typeface="Arial" panose="020B0604020202020204" pitchFamily="34" charset="0"/>
              <a:buChar char="•"/>
            </a:pPr>
            <a:r>
              <a:rPr lang="en-US" sz="2099" kern="0" spc="-30" dirty="0">
                <a:latin typeface="IBM Plex Sans" panose="020B0503050203000203" pitchFamily="34" charset="0"/>
                <a:cs typeface="Arial"/>
              </a:rPr>
              <a:t> Green means the feature is explicitly used</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Yellow means the feature is not explicitly used, but out-of-the-box behavior is implicitly available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Red means no usage of the feature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The non-Liberty microservices, like the Node.js-based Tradr and the </a:t>
            </a:r>
            <a:r>
              <a:rPr lang="en-US" sz="2099" kern="0" spc="-30" dirty="0" err="1">
                <a:latin typeface="IBM Plex Sans" panose="020B0503050203000203" pitchFamily="34" charset="0"/>
                <a:cs typeface="Arial"/>
              </a:rPr>
              <a:t>tWAS</a:t>
            </a:r>
            <a:r>
              <a:rPr lang="en-US" sz="2099" kern="0" spc="-30" dirty="0">
                <a:latin typeface="IBM Plex Sans" panose="020B0503050203000203" pitchFamily="34" charset="0"/>
                <a:cs typeface="Arial"/>
              </a:rPr>
              <a:t>-based Notification-Twitter, are not shown here since there is no MicroProfile available there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Messaging is the only traditional EJB-based microservice.  It’s an MDB with no http endpoint</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We usually use the fault tolerance features of the OpenShift Service Mesh (Red Hat’s productization of Istio) in lieu of MicroProfile Fault Tolerance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MicroProfile REST Client (with JSON-B) is used for all http/https calls between microservices</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Trade History also uses </a:t>
            </a:r>
            <a:r>
              <a:rPr lang="en-US" sz="2099" kern="0" spc="-30" dirty="0" err="1">
                <a:latin typeface="IBM Plex Sans" panose="020B0503050203000203" pitchFamily="34" charset="0"/>
                <a:cs typeface="Arial"/>
              </a:rPr>
              <a:t>mpReactiveMessaging</a:t>
            </a:r>
            <a:endParaRPr lang="en-US" sz="2099" kern="0" spc="-30" dirty="0">
              <a:latin typeface="IBM Plex Sans" panose="020B0503050203000203" pitchFamily="34" charset="0"/>
              <a:cs typeface="Arial"/>
            </a:endParaRPr>
          </a:p>
        </p:txBody>
      </p:sp>
    </p:spTree>
    <p:extLst>
      <p:ext uri="{BB962C8B-B14F-4D97-AF65-F5344CB8AC3E}">
        <p14:creationId xmlns:p14="http://schemas.microsoft.com/office/powerpoint/2010/main" val="1796478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4949B7-EFAB-4447-9F47-1D3DFBA52375}"/>
              </a:ext>
            </a:extLst>
          </p:cNvPr>
          <p:cNvPicPr>
            <a:picLocks noChangeAspect="1"/>
          </p:cNvPicPr>
          <p:nvPr/>
        </p:nvPicPr>
        <p:blipFill>
          <a:blip r:embed="rId2"/>
          <a:stretch>
            <a:fillRect/>
          </a:stretch>
        </p:blipFill>
        <p:spPr>
          <a:xfrm>
            <a:off x="170719" y="2196926"/>
            <a:ext cx="5476750" cy="4567084"/>
          </a:xfrm>
          <a:prstGeom prst="rect">
            <a:avLst/>
          </a:prstGeom>
          <a:ln w="6350">
            <a:solidFill>
              <a:schemeClr val="tx1"/>
            </a:solidFill>
          </a:ln>
        </p:spPr>
      </p:pic>
      <p:pic>
        <p:nvPicPr>
          <p:cNvPr id="3" name="Picture 2">
            <a:extLst>
              <a:ext uri="{FF2B5EF4-FFF2-40B4-BE49-F238E27FC236}">
                <a16:creationId xmlns:a16="http://schemas.microsoft.com/office/drawing/2014/main" id="{40B64C33-B5DF-2A40-A7BA-111003D69F35}"/>
              </a:ext>
            </a:extLst>
          </p:cNvPr>
          <p:cNvPicPr>
            <a:picLocks noChangeAspect="1"/>
          </p:cNvPicPr>
          <p:nvPr/>
        </p:nvPicPr>
        <p:blipFill>
          <a:blip r:embed="rId3"/>
          <a:stretch>
            <a:fillRect/>
          </a:stretch>
        </p:blipFill>
        <p:spPr>
          <a:xfrm>
            <a:off x="170719" y="956188"/>
            <a:ext cx="5439263" cy="830364"/>
          </a:xfrm>
          <a:prstGeom prst="rect">
            <a:avLst/>
          </a:prstGeom>
          <a:ln>
            <a:solidFill>
              <a:schemeClr val="tx1"/>
            </a:solidFill>
          </a:ln>
        </p:spPr>
      </p:pic>
      <p:sp>
        <p:nvSpPr>
          <p:cNvPr id="4" name="Title 1">
            <a:extLst>
              <a:ext uri="{FF2B5EF4-FFF2-40B4-BE49-F238E27FC236}">
                <a16:creationId xmlns:a16="http://schemas.microsoft.com/office/drawing/2014/main" id="{A0A199DF-1A6C-754D-A0A8-C01B4A2D7428}"/>
              </a:ext>
            </a:extLst>
          </p:cNvPr>
          <p:cNvSpPr>
            <a:spLocks noGrp="1"/>
          </p:cNvSpPr>
          <p:nvPr>
            <p:ph type="title"/>
          </p:nvPr>
        </p:nvSpPr>
        <p:spPr>
          <a:xfrm>
            <a:off x="170719" y="93990"/>
            <a:ext cx="10800811" cy="415390"/>
          </a:xfrm>
        </p:spPr>
        <p:txBody>
          <a:bodyPr/>
          <a:lstStyle/>
          <a:p>
            <a:r>
              <a:rPr lang="en-US" sz="2699" dirty="0"/>
              <a:t>MicroProfile endpoints from IBM Stock Trader</a:t>
            </a:r>
          </a:p>
        </p:txBody>
      </p:sp>
      <p:sp>
        <p:nvSpPr>
          <p:cNvPr id="6" name="TextBox 5">
            <a:extLst>
              <a:ext uri="{FF2B5EF4-FFF2-40B4-BE49-F238E27FC236}">
                <a16:creationId xmlns:a16="http://schemas.microsoft.com/office/drawing/2014/main" id="{78EB0BC5-6763-F64A-B042-450B5C2CC473}"/>
              </a:ext>
            </a:extLst>
          </p:cNvPr>
          <p:cNvSpPr txBox="1"/>
          <p:nvPr/>
        </p:nvSpPr>
        <p:spPr>
          <a:xfrm>
            <a:off x="2478326" y="598113"/>
            <a:ext cx="824050" cy="323081"/>
          </a:xfrm>
          <a:prstGeom prst="rect">
            <a:avLst/>
          </a:prstGeom>
          <a:noFill/>
          <a:ln>
            <a:noFill/>
          </a:ln>
        </p:spPr>
        <p:txBody>
          <a:bodyPr wrap="none" lIns="0" tIns="0" rIns="0" bIns="0" rtlCol="0">
            <a:spAutoFit/>
          </a:bodyPr>
          <a:lstStyle/>
          <a:p>
            <a:r>
              <a:rPr lang="en-US" sz="2099" kern="0" spc="-30" dirty="0">
                <a:latin typeface="Arial"/>
                <a:cs typeface="Arial"/>
              </a:rPr>
              <a:t>Health:</a:t>
            </a:r>
          </a:p>
        </p:txBody>
      </p:sp>
      <p:sp>
        <p:nvSpPr>
          <p:cNvPr id="8" name="TextBox 7">
            <a:extLst>
              <a:ext uri="{FF2B5EF4-FFF2-40B4-BE49-F238E27FC236}">
                <a16:creationId xmlns:a16="http://schemas.microsoft.com/office/drawing/2014/main" id="{07EB9C95-B867-A744-9F24-88E80FB3141B}"/>
              </a:ext>
            </a:extLst>
          </p:cNvPr>
          <p:cNvSpPr txBox="1"/>
          <p:nvPr/>
        </p:nvSpPr>
        <p:spPr>
          <a:xfrm>
            <a:off x="2453318" y="1873845"/>
            <a:ext cx="911551" cy="323081"/>
          </a:xfrm>
          <a:prstGeom prst="rect">
            <a:avLst/>
          </a:prstGeom>
          <a:noFill/>
          <a:ln>
            <a:noFill/>
          </a:ln>
        </p:spPr>
        <p:txBody>
          <a:bodyPr wrap="none" lIns="0" tIns="0" rIns="0" bIns="0" rtlCol="0">
            <a:spAutoFit/>
          </a:bodyPr>
          <a:lstStyle/>
          <a:p>
            <a:r>
              <a:rPr lang="en-US" sz="2099" kern="0" spc="-30" dirty="0">
                <a:latin typeface="Arial"/>
                <a:cs typeface="Arial"/>
              </a:rPr>
              <a:t>Metrics:</a:t>
            </a:r>
          </a:p>
        </p:txBody>
      </p:sp>
      <p:pic>
        <p:nvPicPr>
          <p:cNvPr id="9" name="Picture 8">
            <a:extLst>
              <a:ext uri="{FF2B5EF4-FFF2-40B4-BE49-F238E27FC236}">
                <a16:creationId xmlns:a16="http://schemas.microsoft.com/office/drawing/2014/main" id="{527E054E-2679-FD48-85D8-D668A0B47F00}"/>
              </a:ext>
            </a:extLst>
          </p:cNvPr>
          <p:cNvPicPr>
            <a:picLocks noChangeAspect="1"/>
          </p:cNvPicPr>
          <p:nvPr/>
        </p:nvPicPr>
        <p:blipFill>
          <a:blip r:embed="rId4"/>
          <a:stretch>
            <a:fillRect/>
          </a:stretch>
        </p:blipFill>
        <p:spPr>
          <a:xfrm>
            <a:off x="6790252" y="956188"/>
            <a:ext cx="4385156" cy="5807822"/>
          </a:xfrm>
          <a:prstGeom prst="rect">
            <a:avLst/>
          </a:prstGeom>
          <a:ln>
            <a:solidFill>
              <a:schemeClr val="tx1"/>
            </a:solidFill>
          </a:ln>
        </p:spPr>
      </p:pic>
      <p:sp>
        <p:nvSpPr>
          <p:cNvPr id="10" name="TextBox 9">
            <a:extLst>
              <a:ext uri="{FF2B5EF4-FFF2-40B4-BE49-F238E27FC236}">
                <a16:creationId xmlns:a16="http://schemas.microsoft.com/office/drawing/2014/main" id="{CC1DFCB1-28B4-4B41-9DF7-F4E530740EEB}"/>
              </a:ext>
            </a:extLst>
          </p:cNvPr>
          <p:cNvSpPr txBox="1"/>
          <p:nvPr/>
        </p:nvSpPr>
        <p:spPr>
          <a:xfrm>
            <a:off x="8414075" y="598113"/>
            <a:ext cx="1135912" cy="323081"/>
          </a:xfrm>
          <a:prstGeom prst="rect">
            <a:avLst/>
          </a:prstGeom>
          <a:noFill/>
          <a:ln>
            <a:noFill/>
          </a:ln>
        </p:spPr>
        <p:txBody>
          <a:bodyPr wrap="none" lIns="0" tIns="0" rIns="0" bIns="0" rtlCol="0">
            <a:spAutoFit/>
          </a:bodyPr>
          <a:lstStyle/>
          <a:p>
            <a:r>
              <a:rPr lang="en-US" sz="2099" kern="0" spc="-30" dirty="0">
                <a:latin typeface="Arial"/>
                <a:cs typeface="Arial"/>
              </a:rPr>
              <a:t>OpenAPI:</a:t>
            </a:r>
          </a:p>
        </p:txBody>
      </p:sp>
    </p:spTree>
    <p:extLst>
      <p:ext uri="{BB962C8B-B14F-4D97-AF65-F5344CB8AC3E}">
        <p14:creationId xmlns:p14="http://schemas.microsoft.com/office/powerpoint/2010/main" val="4118015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1B2893-E85C-8941-AF95-BA2A9EAECDD8}"/>
              </a:ext>
            </a:extLst>
          </p:cNvPr>
          <p:cNvPicPr>
            <a:picLocks noChangeAspect="1"/>
          </p:cNvPicPr>
          <p:nvPr/>
        </p:nvPicPr>
        <p:blipFill>
          <a:blip r:embed="rId2"/>
          <a:stretch>
            <a:fillRect/>
          </a:stretch>
        </p:blipFill>
        <p:spPr>
          <a:xfrm>
            <a:off x="6242270" y="924771"/>
            <a:ext cx="5859045" cy="5620441"/>
          </a:xfrm>
          <a:prstGeom prst="rect">
            <a:avLst/>
          </a:prstGeom>
        </p:spPr>
      </p:pic>
      <p:pic>
        <p:nvPicPr>
          <p:cNvPr id="4" name="Picture 3">
            <a:extLst>
              <a:ext uri="{FF2B5EF4-FFF2-40B4-BE49-F238E27FC236}">
                <a16:creationId xmlns:a16="http://schemas.microsoft.com/office/drawing/2014/main" id="{82EAC954-7662-B448-90A3-2E258B7EC2AB}"/>
              </a:ext>
            </a:extLst>
          </p:cNvPr>
          <p:cNvPicPr>
            <a:picLocks noChangeAspect="1"/>
          </p:cNvPicPr>
          <p:nvPr/>
        </p:nvPicPr>
        <p:blipFill>
          <a:blip r:embed="rId3"/>
          <a:stretch>
            <a:fillRect/>
          </a:stretch>
        </p:blipFill>
        <p:spPr>
          <a:xfrm>
            <a:off x="145326" y="924770"/>
            <a:ext cx="5839321" cy="5383398"/>
          </a:xfrm>
          <a:prstGeom prst="rect">
            <a:avLst/>
          </a:prstGeom>
        </p:spPr>
      </p:pic>
      <p:sp>
        <p:nvSpPr>
          <p:cNvPr id="5" name="Title 1">
            <a:extLst>
              <a:ext uri="{FF2B5EF4-FFF2-40B4-BE49-F238E27FC236}">
                <a16:creationId xmlns:a16="http://schemas.microsoft.com/office/drawing/2014/main" id="{21586CDD-9AF5-874B-BB87-C800CD42998E}"/>
              </a:ext>
            </a:extLst>
          </p:cNvPr>
          <p:cNvSpPr>
            <a:spLocks noGrp="1"/>
          </p:cNvSpPr>
          <p:nvPr>
            <p:ph type="title"/>
          </p:nvPr>
        </p:nvSpPr>
        <p:spPr>
          <a:xfrm>
            <a:off x="170719" y="93990"/>
            <a:ext cx="11662598" cy="415262"/>
          </a:xfrm>
        </p:spPr>
        <p:txBody>
          <a:bodyPr/>
          <a:lstStyle/>
          <a:p>
            <a:r>
              <a:rPr lang="en-US" sz="2699" dirty="0"/>
              <a:t>IBM Stock Trader microservices visualized in the OpenShift console</a:t>
            </a:r>
          </a:p>
        </p:txBody>
      </p:sp>
    </p:spTree>
    <p:extLst>
      <p:ext uri="{BB962C8B-B14F-4D97-AF65-F5344CB8AC3E}">
        <p14:creationId xmlns:p14="http://schemas.microsoft.com/office/powerpoint/2010/main" val="1429730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A2F9D10-40B2-DD4E-A06D-03B4929D2D94}"/>
              </a:ext>
            </a:extLst>
          </p:cNvPr>
          <p:cNvSpPr/>
          <p:nvPr/>
        </p:nvSpPr>
        <p:spPr>
          <a:xfrm>
            <a:off x="1583701" y="679200"/>
            <a:ext cx="3722914" cy="5055397"/>
          </a:xfrm>
          <a:prstGeom prst="rect">
            <a:avLst/>
          </a:prstGeom>
          <a:solidFill>
            <a:srgbClr val="FFFFCC"/>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a:solidFill>
                  <a:schemeClr val="tx1"/>
                </a:solidFill>
              </a:rPr>
              <a:t>Broker</a:t>
            </a:r>
          </a:p>
        </p:txBody>
      </p:sp>
      <p:sp>
        <p:nvSpPr>
          <p:cNvPr id="3" name="Title 1">
            <a:extLst>
              <a:ext uri="{FF2B5EF4-FFF2-40B4-BE49-F238E27FC236}">
                <a16:creationId xmlns:a16="http://schemas.microsoft.com/office/drawing/2014/main" id="{086C5399-30CA-DC46-B760-7AEB2453D79D}"/>
              </a:ext>
            </a:extLst>
          </p:cNvPr>
          <p:cNvSpPr>
            <a:spLocks noGrp="1"/>
          </p:cNvSpPr>
          <p:nvPr>
            <p:ph type="title"/>
          </p:nvPr>
        </p:nvSpPr>
        <p:spPr>
          <a:xfrm>
            <a:off x="170719" y="93990"/>
            <a:ext cx="10800811" cy="415390"/>
          </a:xfrm>
        </p:spPr>
        <p:txBody>
          <a:bodyPr/>
          <a:lstStyle/>
          <a:p>
            <a:r>
              <a:rPr lang="en-US" sz="2699" dirty="0"/>
              <a:t>CQRS in IBM Stock Trader</a:t>
            </a:r>
          </a:p>
        </p:txBody>
      </p:sp>
      <p:grpSp>
        <p:nvGrpSpPr>
          <p:cNvPr id="11" name="Group 10">
            <a:extLst>
              <a:ext uri="{FF2B5EF4-FFF2-40B4-BE49-F238E27FC236}">
                <a16:creationId xmlns:a16="http://schemas.microsoft.com/office/drawing/2014/main" id="{8FA6FE6F-9D69-BA4A-AAF0-6CC6E2DDFC6E}"/>
              </a:ext>
            </a:extLst>
          </p:cNvPr>
          <p:cNvGrpSpPr/>
          <p:nvPr/>
        </p:nvGrpSpPr>
        <p:grpSpPr>
          <a:xfrm>
            <a:off x="1763492" y="1214849"/>
            <a:ext cx="2668732" cy="1371600"/>
            <a:chOff x="640080" y="940526"/>
            <a:chExt cx="2668732" cy="1371600"/>
          </a:xfrm>
        </p:grpSpPr>
        <p:sp>
          <p:nvSpPr>
            <p:cNvPr id="10" name="Rounded Rectangle 9">
              <a:extLst>
                <a:ext uri="{FF2B5EF4-FFF2-40B4-BE49-F238E27FC236}">
                  <a16:creationId xmlns:a16="http://schemas.microsoft.com/office/drawing/2014/main" id="{9544C37F-E2FB-604D-9BBE-EAEC164497E5}"/>
                </a:ext>
              </a:extLst>
            </p:cNvPr>
            <p:cNvSpPr/>
            <p:nvPr/>
          </p:nvSpPr>
          <p:spPr>
            <a:xfrm>
              <a:off x="640080" y="940526"/>
              <a:ext cx="2668732" cy="1371600"/>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66D989-4E85-4542-8570-33CA6AD60977}"/>
                </a:ext>
              </a:extLst>
            </p:cNvPr>
            <p:cNvSpPr txBox="1"/>
            <p:nvPr/>
          </p:nvSpPr>
          <p:spPr>
            <a:xfrm>
              <a:off x="753626" y="1085222"/>
              <a:ext cx="1424429"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GET /broker</a:t>
              </a:r>
            </a:p>
          </p:txBody>
        </p:sp>
        <p:sp>
          <p:nvSpPr>
            <p:cNvPr id="6" name="TextBox 5">
              <a:extLst>
                <a:ext uri="{FF2B5EF4-FFF2-40B4-BE49-F238E27FC236}">
                  <a16:creationId xmlns:a16="http://schemas.microsoft.com/office/drawing/2014/main" id="{2F72B9AD-4081-924A-B27C-AD690EF28F97}"/>
                </a:ext>
              </a:extLst>
            </p:cNvPr>
            <p:cNvSpPr txBox="1"/>
            <p:nvPr/>
          </p:nvSpPr>
          <p:spPr>
            <a:xfrm>
              <a:off x="753625" y="1822646"/>
              <a:ext cx="237949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GET /broker/{owner}</a:t>
              </a:r>
            </a:p>
          </p:txBody>
        </p:sp>
      </p:grpSp>
      <p:grpSp>
        <p:nvGrpSpPr>
          <p:cNvPr id="13" name="Group 12">
            <a:extLst>
              <a:ext uri="{FF2B5EF4-FFF2-40B4-BE49-F238E27FC236}">
                <a16:creationId xmlns:a16="http://schemas.microsoft.com/office/drawing/2014/main" id="{8EC4B46D-B0EC-6D4B-B53B-FB82EBAE3481}"/>
              </a:ext>
            </a:extLst>
          </p:cNvPr>
          <p:cNvGrpSpPr/>
          <p:nvPr/>
        </p:nvGrpSpPr>
        <p:grpSpPr>
          <a:xfrm>
            <a:off x="1720861" y="3468569"/>
            <a:ext cx="3161211" cy="2063932"/>
            <a:chOff x="640080" y="2455817"/>
            <a:chExt cx="3161211" cy="2063932"/>
          </a:xfrm>
        </p:grpSpPr>
        <p:sp>
          <p:nvSpPr>
            <p:cNvPr id="12" name="Rounded Rectangle 11">
              <a:extLst>
                <a:ext uri="{FF2B5EF4-FFF2-40B4-BE49-F238E27FC236}">
                  <a16:creationId xmlns:a16="http://schemas.microsoft.com/office/drawing/2014/main" id="{D829DF53-1598-FB41-93C7-784293A64C53}"/>
                </a:ext>
              </a:extLst>
            </p:cNvPr>
            <p:cNvSpPr/>
            <p:nvPr/>
          </p:nvSpPr>
          <p:spPr>
            <a:xfrm>
              <a:off x="640080" y="2455817"/>
              <a:ext cx="3161211" cy="2063932"/>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275C9B-2C8B-F141-967D-A0CF6501654F}"/>
                </a:ext>
              </a:extLst>
            </p:cNvPr>
            <p:cNvSpPr txBox="1"/>
            <p:nvPr/>
          </p:nvSpPr>
          <p:spPr>
            <a:xfrm>
              <a:off x="753625" y="2560070"/>
              <a:ext cx="2555187"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POST /broker/{owner}</a:t>
              </a:r>
            </a:p>
          </p:txBody>
        </p:sp>
        <p:sp>
          <p:nvSpPr>
            <p:cNvPr id="8" name="TextBox 7">
              <a:extLst>
                <a:ext uri="{FF2B5EF4-FFF2-40B4-BE49-F238E27FC236}">
                  <a16:creationId xmlns:a16="http://schemas.microsoft.com/office/drawing/2014/main" id="{8013BDC4-E619-6446-B502-86F0DD67230C}"/>
                </a:ext>
              </a:extLst>
            </p:cNvPr>
            <p:cNvSpPr txBox="1"/>
            <p:nvPr/>
          </p:nvSpPr>
          <p:spPr>
            <a:xfrm>
              <a:off x="753625" y="3297494"/>
              <a:ext cx="236346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PUT /broker/{owner}</a:t>
              </a:r>
            </a:p>
          </p:txBody>
        </p:sp>
        <p:sp>
          <p:nvSpPr>
            <p:cNvPr id="9" name="TextBox 8">
              <a:extLst>
                <a:ext uri="{FF2B5EF4-FFF2-40B4-BE49-F238E27FC236}">
                  <a16:creationId xmlns:a16="http://schemas.microsoft.com/office/drawing/2014/main" id="{0AFC5095-3AEE-884E-96FE-91392153D61D}"/>
                </a:ext>
              </a:extLst>
            </p:cNvPr>
            <p:cNvSpPr txBox="1"/>
            <p:nvPr/>
          </p:nvSpPr>
          <p:spPr>
            <a:xfrm>
              <a:off x="753625" y="4034918"/>
              <a:ext cx="286007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DELETE /broker/{owner}</a:t>
              </a:r>
            </a:p>
          </p:txBody>
        </p:sp>
      </p:grpSp>
      <p:sp>
        <p:nvSpPr>
          <p:cNvPr id="14" name="TextBox 13">
            <a:extLst>
              <a:ext uri="{FF2B5EF4-FFF2-40B4-BE49-F238E27FC236}">
                <a16:creationId xmlns:a16="http://schemas.microsoft.com/office/drawing/2014/main" id="{DD361D34-78AD-644E-8500-EA874F075DA3}"/>
              </a:ext>
            </a:extLst>
          </p:cNvPr>
          <p:cNvSpPr txBox="1"/>
          <p:nvPr/>
        </p:nvSpPr>
        <p:spPr>
          <a:xfrm>
            <a:off x="5839101" y="3572822"/>
            <a:ext cx="1436914" cy="430887"/>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Portfolio</a:t>
            </a:r>
          </a:p>
        </p:txBody>
      </p:sp>
      <p:sp>
        <p:nvSpPr>
          <p:cNvPr id="15" name="TextBox 14">
            <a:extLst>
              <a:ext uri="{FF2B5EF4-FFF2-40B4-BE49-F238E27FC236}">
                <a16:creationId xmlns:a16="http://schemas.microsoft.com/office/drawing/2014/main" id="{827E0E9A-0B2F-E845-A078-296B5BCF694E}"/>
              </a:ext>
            </a:extLst>
          </p:cNvPr>
          <p:cNvSpPr txBox="1"/>
          <p:nvPr/>
        </p:nvSpPr>
        <p:spPr>
          <a:xfrm>
            <a:off x="5839101" y="5001503"/>
            <a:ext cx="1436914" cy="430887"/>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Account</a:t>
            </a:r>
          </a:p>
        </p:txBody>
      </p:sp>
      <p:cxnSp>
        <p:nvCxnSpPr>
          <p:cNvPr id="17" name="Straight Arrow Connector 16">
            <a:extLst>
              <a:ext uri="{FF2B5EF4-FFF2-40B4-BE49-F238E27FC236}">
                <a16:creationId xmlns:a16="http://schemas.microsoft.com/office/drawing/2014/main" id="{C50E8D09-4255-334C-98C7-1E232B450876}"/>
              </a:ext>
            </a:extLst>
          </p:cNvPr>
          <p:cNvCxnSpPr>
            <a:stCxn id="12" idx="3"/>
            <a:endCxn id="14" idx="1"/>
          </p:cNvCxnSpPr>
          <p:nvPr/>
        </p:nvCxnSpPr>
        <p:spPr>
          <a:xfrm flipV="1">
            <a:off x="4882072" y="3788266"/>
            <a:ext cx="957029" cy="7122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A94C9EB-3E6A-BD46-B79E-605216F135A6}"/>
              </a:ext>
            </a:extLst>
          </p:cNvPr>
          <p:cNvCxnSpPr>
            <a:cxnSpLocks/>
            <a:stCxn id="12" idx="3"/>
            <a:endCxn id="15" idx="1"/>
          </p:cNvCxnSpPr>
          <p:nvPr/>
        </p:nvCxnSpPr>
        <p:spPr>
          <a:xfrm>
            <a:off x="4882072" y="4500535"/>
            <a:ext cx="957029" cy="7164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EAD6C51-EFA8-944B-BC06-55C68820DE0A}"/>
              </a:ext>
            </a:extLst>
          </p:cNvPr>
          <p:cNvSpPr txBox="1"/>
          <p:nvPr/>
        </p:nvSpPr>
        <p:spPr>
          <a:xfrm>
            <a:off x="8238313" y="3572822"/>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DB2</a:t>
            </a:r>
          </a:p>
        </p:txBody>
      </p:sp>
      <p:cxnSp>
        <p:nvCxnSpPr>
          <p:cNvPr id="23" name="Straight Arrow Connector 22">
            <a:extLst>
              <a:ext uri="{FF2B5EF4-FFF2-40B4-BE49-F238E27FC236}">
                <a16:creationId xmlns:a16="http://schemas.microsoft.com/office/drawing/2014/main" id="{BDF14CA3-01DB-9047-8416-42D7773C5CE9}"/>
              </a:ext>
            </a:extLst>
          </p:cNvPr>
          <p:cNvCxnSpPr>
            <a:cxnSpLocks/>
            <a:stCxn id="14" idx="3"/>
            <a:endCxn id="21" idx="1"/>
          </p:cNvCxnSpPr>
          <p:nvPr/>
        </p:nvCxnSpPr>
        <p:spPr>
          <a:xfrm>
            <a:off x="7276015" y="3788266"/>
            <a:ext cx="96229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9203680-906F-BF48-BA4D-9792B2720756}"/>
              </a:ext>
            </a:extLst>
          </p:cNvPr>
          <p:cNvCxnSpPr>
            <a:cxnSpLocks/>
            <a:stCxn id="15" idx="3"/>
            <a:endCxn id="29" idx="1"/>
          </p:cNvCxnSpPr>
          <p:nvPr/>
        </p:nvCxnSpPr>
        <p:spPr>
          <a:xfrm>
            <a:off x="7276015" y="5216947"/>
            <a:ext cx="962298" cy="20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71B8A81E-D999-534D-9C7A-991D1112984E}"/>
              </a:ext>
            </a:extLst>
          </p:cNvPr>
          <p:cNvSpPr txBox="1"/>
          <p:nvPr/>
        </p:nvSpPr>
        <p:spPr>
          <a:xfrm>
            <a:off x="8238313" y="5003504"/>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Cloudant</a:t>
            </a:r>
          </a:p>
        </p:txBody>
      </p:sp>
      <p:sp>
        <p:nvSpPr>
          <p:cNvPr id="30" name="TextBox 29">
            <a:extLst>
              <a:ext uri="{FF2B5EF4-FFF2-40B4-BE49-F238E27FC236}">
                <a16:creationId xmlns:a16="http://schemas.microsoft.com/office/drawing/2014/main" id="{ED545C09-D124-6E4A-B505-94263DD96A16}"/>
              </a:ext>
            </a:extLst>
          </p:cNvPr>
          <p:cNvSpPr txBox="1"/>
          <p:nvPr/>
        </p:nvSpPr>
        <p:spPr>
          <a:xfrm>
            <a:off x="10519959" y="4285091"/>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Kafka</a:t>
            </a:r>
          </a:p>
        </p:txBody>
      </p:sp>
      <p:cxnSp>
        <p:nvCxnSpPr>
          <p:cNvPr id="31" name="Straight Arrow Connector 30">
            <a:extLst>
              <a:ext uri="{FF2B5EF4-FFF2-40B4-BE49-F238E27FC236}">
                <a16:creationId xmlns:a16="http://schemas.microsoft.com/office/drawing/2014/main" id="{CE9D6322-51C6-6842-9659-89CAE0CAE076}"/>
              </a:ext>
            </a:extLst>
          </p:cNvPr>
          <p:cNvCxnSpPr>
            <a:cxnSpLocks/>
            <a:stCxn id="14" idx="2"/>
            <a:endCxn id="30" idx="1"/>
          </p:cNvCxnSpPr>
          <p:nvPr/>
        </p:nvCxnSpPr>
        <p:spPr>
          <a:xfrm>
            <a:off x="6557558" y="4003709"/>
            <a:ext cx="3962401" cy="4968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734E05BE-6D8A-2B4A-AB0D-67BC8C9B6060}"/>
              </a:ext>
            </a:extLst>
          </p:cNvPr>
          <p:cNvCxnSpPr>
            <a:cxnSpLocks/>
            <a:stCxn id="15" idx="0"/>
            <a:endCxn id="30" idx="1"/>
          </p:cNvCxnSpPr>
          <p:nvPr/>
        </p:nvCxnSpPr>
        <p:spPr>
          <a:xfrm flipV="1">
            <a:off x="6557558" y="4500535"/>
            <a:ext cx="3962401" cy="5009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54E45724-4FA3-F147-BD82-38E4108AB18C}"/>
              </a:ext>
            </a:extLst>
          </p:cNvPr>
          <p:cNvSpPr txBox="1"/>
          <p:nvPr/>
        </p:nvSpPr>
        <p:spPr>
          <a:xfrm>
            <a:off x="8179530" y="1541331"/>
            <a:ext cx="1436914" cy="861774"/>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Broker Query</a:t>
            </a:r>
          </a:p>
        </p:txBody>
      </p:sp>
      <p:cxnSp>
        <p:nvCxnSpPr>
          <p:cNvPr id="42" name="Straight Arrow Connector 41">
            <a:extLst>
              <a:ext uri="{FF2B5EF4-FFF2-40B4-BE49-F238E27FC236}">
                <a16:creationId xmlns:a16="http://schemas.microsoft.com/office/drawing/2014/main" id="{39B82340-A3D2-5942-A0A2-58D23328A12E}"/>
              </a:ext>
            </a:extLst>
          </p:cNvPr>
          <p:cNvCxnSpPr>
            <a:cxnSpLocks/>
            <a:stCxn id="30" idx="0"/>
            <a:endCxn id="41" idx="2"/>
          </p:cNvCxnSpPr>
          <p:nvPr/>
        </p:nvCxnSpPr>
        <p:spPr>
          <a:xfrm flipH="1" flipV="1">
            <a:off x="8897987" y="2403105"/>
            <a:ext cx="2340429" cy="188198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A7AC0BDF-70F2-BD4D-9652-A96AE11E6FD9}"/>
              </a:ext>
            </a:extLst>
          </p:cNvPr>
          <p:cNvSpPr txBox="1"/>
          <p:nvPr/>
        </p:nvSpPr>
        <p:spPr>
          <a:xfrm>
            <a:off x="10519959" y="1538585"/>
            <a:ext cx="1436914" cy="861774"/>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RH Data Grid</a:t>
            </a:r>
          </a:p>
        </p:txBody>
      </p:sp>
      <p:cxnSp>
        <p:nvCxnSpPr>
          <p:cNvPr id="50" name="Straight Arrow Connector 49">
            <a:extLst>
              <a:ext uri="{FF2B5EF4-FFF2-40B4-BE49-F238E27FC236}">
                <a16:creationId xmlns:a16="http://schemas.microsoft.com/office/drawing/2014/main" id="{02FEF893-3FD5-E846-A27B-81BD45E08BF1}"/>
              </a:ext>
            </a:extLst>
          </p:cNvPr>
          <p:cNvCxnSpPr>
            <a:cxnSpLocks/>
            <a:stCxn id="41" idx="3"/>
            <a:endCxn id="45" idx="1"/>
          </p:cNvCxnSpPr>
          <p:nvPr/>
        </p:nvCxnSpPr>
        <p:spPr>
          <a:xfrm flipV="1">
            <a:off x="9616444" y="1969472"/>
            <a:ext cx="903515" cy="274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452B4C11-5248-C44B-8C8D-68E2C6BD7F20}"/>
              </a:ext>
            </a:extLst>
          </p:cNvPr>
          <p:cNvCxnSpPr>
            <a:cxnSpLocks/>
            <a:stCxn id="10" idx="3"/>
            <a:endCxn id="41" idx="1"/>
          </p:cNvCxnSpPr>
          <p:nvPr/>
        </p:nvCxnSpPr>
        <p:spPr>
          <a:xfrm>
            <a:off x="4432224" y="1900649"/>
            <a:ext cx="3747306" cy="715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586C03EA-6774-1947-915B-2A92E35354AF}"/>
              </a:ext>
            </a:extLst>
          </p:cNvPr>
          <p:cNvSpPr txBox="1"/>
          <p:nvPr/>
        </p:nvSpPr>
        <p:spPr>
          <a:xfrm>
            <a:off x="10488833" y="2400359"/>
            <a:ext cx="1649932" cy="738664"/>
          </a:xfrm>
          <a:prstGeom prst="rect">
            <a:avLst/>
          </a:prstGeom>
          <a:noFill/>
          <a:ln>
            <a:noFill/>
          </a:ln>
        </p:spPr>
        <p:txBody>
          <a:bodyPr wrap="square" lIns="0" tIns="0" rIns="0" bIns="0" rtlCol="0">
            <a:spAutoFit/>
          </a:bodyPr>
          <a:lstStyle/>
          <a:p>
            <a:pPr algn="ctr"/>
            <a:r>
              <a:rPr lang="en-US" sz="1600" kern="0" spc="-30" dirty="0">
                <a:latin typeface="Arial"/>
                <a:cs typeface="Arial"/>
              </a:rPr>
              <a:t>(or other JCache provider like Redis or Hazelcast)</a:t>
            </a:r>
          </a:p>
        </p:txBody>
      </p:sp>
      <p:sp>
        <p:nvSpPr>
          <p:cNvPr id="61" name="TextBox 60">
            <a:extLst>
              <a:ext uri="{FF2B5EF4-FFF2-40B4-BE49-F238E27FC236}">
                <a16:creationId xmlns:a16="http://schemas.microsoft.com/office/drawing/2014/main" id="{5D1DB667-107D-1545-BF05-65A6F0570936}"/>
              </a:ext>
            </a:extLst>
          </p:cNvPr>
          <p:cNvSpPr txBox="1"/>
          <p:nvPr/>
        </p:nvSpPr>
        <p:spPr>
          <a:xfrm>
            <a:off x="10726065" y="4697843"/>
            <a:ext cx="1271815" cy="738664"/>
          </a:xfrm>
          <a:prstGeom prst="rect">
            <a:avLst/>
          </a:prstGeom>
          <a:noFill/>
          <a:ln>
            <a:noFill/>
          </a:ln>
        </p:spPr>
        <p:txBody>
          <a:bodyPr wrap="square" lIns="0" tIns="0" rIns="0" bIns="0" rtlCol="0">
            <a:spAutoFit/>
          </a:bodyPr>
          <a:lstStyle/>
          <a:p>
            <a:pPr algn="ctr"/>
            <a:r>
              <a:rPr lang="en-US" sz="1600" kern="0" spc="-30" dirty="0">
                <a:latin typeface="Arial"/>
                <a:cs typeface="Arial"/>
              </a:rPr>
              <a:t>(Confluent or RH AMQ Streams)</a:t>
            </a:r>
          </a:p>
        </p:txBody>
      </p:sp>
      <p:sp>
        <p:nvSpPr>
          <p:cNvPr id="62" name="TextBox 61">
            <a:extLst>
              <a:ext uri="{FF2B5EF4-FFF2-40B4-BE49-F238E27FC236}">
                <a16:creationId xmlns:a16="http://schemas.microsoft.com/office/drawing/2014/main" id="{9D5E263D-636E-A445-ACB7-294633535746}"/>
              </a:ext>
            </a:extLst>
          </p:cNvPr>
          <p:cNvSpPr txBox="1"/>
          <p:nvPr/>
        </p:nvSpPr>
        <p:spPr>
          <a:xfrm>
            <a:off x="113560" y="1455185"/>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Looper</a:t>
            </a:r>
            <a:endParaRPr lang="en-US" sz="2800" kern="0" spc="-30" dirty="0">
              <a:latin typeface="Arial"/>
              <a:cs typeface="Arial"/>
            </a:endParaRPr>
          </a:p>
        </p:txBody>
      </p:sp>
      <p:sp>
        <p:nvSpPr>
          <p:cNvPr id="64" name="TextBox 63">
            <a:extLst>
              <a:ext uri="{FF2B5EF4-FFF2-40B4-BE49-F238E27FC236}">
                <a16:creationId xmlns:a16="http://schemas.microsoft.com/office/drawing/2014/main" id="{51D466C5-4C73-6641-B193-1E9F79AD58C8}"/>
              </a:ext>
            </a:extLst>
          </p:cNvPr>
          <p:cNvSpPr txBox="1"/>
          <p:nvPr/>
        </p:nvSpPr>
        <p:spPr>
          <a:xfrm>
            <a:off x="113560" y="3065386"/>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Trader</a:t>
            </a:r>
            <a:endParaRPr lang="en-US" sz="2800" kern="0" spc="-30" dirty="0">
              <a:latin typeface="Arial"/>
              <a:cs typeface="Arial"/>
            </a:endParaRPr>
          </a:p>
        </p:txBody>
      </p:sp>
      <p:sp>
        <p:nvSpPr>
          <p:cNvPr id="65" name="TextBox 64">
            <a:extLst>
              <a:ext uri="{FF2B5EF4-FFF2-40B4-BE49-F238E27FC236}">
                <a16:creationId xmlns:a16="http://schemas.microsoft.com/office/drawing/2014/main" id="{5863B0B3-79AA-D44B-BFCD-D69D10408D5F}"/>
              </a:ext>
            </a:extLst>
          </p:cNvPr>
          <p:cNvSpPr txBox="1"/>
          <p:nvPr/>
        </p:nvSpPr>
        <p:spPr>
          <a:xfrm>
            <a:off x="123187" y="4675587"/>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Tradr</a:t>
            </a:r>
            <a:endParaRPr lang="en-US" sz="2800" kern="0" spc="-30" dirty="0">
              <a:latin typeface="Arial"/>
              <a:cs typeface="Arial"/>
            </a:endParaRPr>
          </a:p>
        </p:txBody>
      </p:sp>
      <p:cxnSp>
        <p:nvCxnSpPr>
          <p:cNvPr id="66" name="Straight Arrow Connector 65">
            <a:extLst>
              <a:ext uri="{FF2B5EF4-FFF2-40B4-BE49-F238E27FC236}">
                <a16:creationId xmlns:a16="http://schemas.microsoft.com/office/drawing/2014/main" id="{D3A3D601-60E6-3B4D-B4AD-AC621102A01B}"/>
              </a:ext>
            </a:extLst>
          </p:cNvPr>
          <p:cNvCxnSpPr>
            <a:cxnSpLocks/>
            <a:stCxn id="62" idx="3"/>
            <a:endCxn id="38" idx="1"/>
          </p:cNvCxnSpPr>
          <p:nvPr/>
        </p:nvCxnSpPr>
        <p:spPr>
          <a:xfrm>
            <a:off x="1149871" y="1609074"/>
            <a:ext cx="433830" cy="15978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7DE9DD9-C379-2249-954E-F2E84D7E04D0}"/>
              </a:ext>
            </a:extLst>
          </p:cNvPr>
          <p:cNvCxnSpPr>
            <a:cxnSpLocks/>
            <a:stCxn id="64" idx="3"/>
            <a:endCxn id="38" idx="1"/>
          </p:cNvCxnSpPr>
          <p:nvPr/>
        </p:nvCxnSpPr>
        <p:spPr>
          <a:xfrm flipV="1">
            <a:off x="1149871" y="3206899"/>
            <a:ext cx="433830" cy="123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2815B6D6-AD61-2E47-BDE9-DD843829D041}"/>
              </a:ext>
            </a:extLst>
          </p:cNvPr>
          <p:cNvCxnSpPr>
            <a:cxnSpLocks/>
            <a:stCxn id="65" idx="3"/>
            <a:endCxn id="38" idx="1"/>
          </p:cNvCxnSpPr>
          <p:nvPr/>
        </p:nvCxnSpPr>
        <p:spPr>
          <a:xfrm flipV="1">
            <a:off x="1159498" y="3206899"/>
            <a:ext cx="424203" cy="162257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B1B9A87-EEC9-304E-9D6F-DC2001C440BD}"/>
              </a:ext>
            </a:extLst>
          </p:cNvPr>
          <p:cNvSpPr txBox="1"/>
          <p:nvPr/>
        </p:nvSpPr>
        <p:spPr>
          <a:xfrm>
            <a:off x="8538758" y="2844060"/>
            <a:ext cx="963566" cy="738664"/>
          </a:xfrm>
          <a:prstGeom prst="rect">
            <a:avLst/>
          </a:prstGeom>
          <a:noFill/>
          <a:ln>
            <a:noFill/>
          </a:ln>
        </p:spPr>
        <p:txBody>
          <a:bodyPr wrap="square" lIns="0" tIns="0" rIns="0" bIns="0" rtlCol="0">
            <a:spAutoFit/>
          </a:bodyPr>
          <a:lstStyle/>
          <a:p>
            <a:pPr algn="ctr"/>
            <a:r>
              <a:rPr lang="en-US" sz="1600" kern="0" spc="-30" dirty="0">
                <a:latin typeface="Arial"/>
                <a:cs typeface="Arial"/>
              </a:rPr>
              <a:t>(or other JDBC provider)</a:t>
            </a:r>
          </a:p>
        </p:txBody>
      </p:sp>
      <p:sp>
        <p:nvSpPr>
          <p:cNvPr id="79" name="TextBox 78">
            <a:extLst>
              <a:ext uri="{FF2B5EF4-FFF2-40B4-BE49-F238E27FC236}">
                <a16:creationId xmlns:a16="http://schemas.microsoft.com/office/drawing/2014/main" id="{638B9712-74BF-9240-AB66-169B698F3E42}"/>
              </a:ext>
            </a:extLst>
          </p:cNvPr>
          <p:cNvSpPr txBox="1"/>
          <p:nvPr/>
        </p:nvSpPr>
        <p:spPr>
          <a:xfrm>
            <a:off x="641342" y="5945253"/>
            <a:ext cx="9364807" cy="923330"/>
          </a:xfrm>
          <a:prstGeom prst="rect">
            <a:avLst/>
          </a:prstGeom>
          <a:solidFill>
            <a:schemeClr val="accent1">
              <a:lumMod val="20000"/>
              <a:lumOff val="80000"/>
            </a:schemeClr>
          </a:solidFill>
          <a:ln>
            <a:noFill/>
          </a:ln>
        </p:spPr>
        <p:txBody>
          <a:bodyPr wrap="square" lIns="0" tIns="0" rIns="0" bIns="0" rtlCol="0">
            <a:spAutoFit/>
          </a:bodyPr>
          <a:lstStyle/>
          <a:p>
            <a:r>
              <a:rPr lang="en-US" sz="2000" kern="0" spc="-30" dirty="0">
                <a:latin typeface="Arial"/>
                <a:cs typeface="Arial"/>
              </a:rPr>
              <a:t>CQRS would be optional (based on a boolean in the CRD, set via the form in the operator and passed as an env var to each pod).  If not enabled, the GET calls would go to Portfolio and Account like usual, and nothing would get published to Kafka</a:t>
            </a:r>
          </a:p>
        </p:txBody>
      </p:sp>
      <p:sp>
        <p:nvSpPr>
          <p:cNvPr id="80" name="TextBox 79">
            <a:extLst>
              <a:ext uri="{FF2B5EF4-FFF2-40B4-BE49-F238E27FC236}">
                <a16:creationId xmlns:a16="http://schemas.microsoft.com/office/drawing/2014/main" id="{5A0BF408-914F-B04E-A907-50D01D6D245D}"/>
              </a:ext>
            </a:extLst>
          </p:cNvPr>
          <p:cNvSpPr txBox="1"/>
          <p:nvPr/>
        </p:nvSpPr>
        <p:spPr>
          <a:xfrm>
            <a:off x="9937258" y="1237686"/>
            <a:ext cx="1175963" cy="276999"/>
          </a:xfrm>
          <a:prstGeom prst="rect">
            <a:avLst/>
          </a:prstGeom>
          <a:noFill/>
          <a:ln>
            <a:noFill/>
          </a:ln>
        </p:spPr>
        <p:txBody>
          <a:bodyPr wrap="none" lIns="0" tIns="0" rIns="0" bIns="0" rtlCol="0">
            <a:spAutoFit/>
          </a:bodyPr>
          <a:lstStyle/>
          <a:p>
            <a:r>
              <a:rPr lang="en-US" sz="1800" kern="0" spc="-30" dirty="0">
                <a:latin typeface="Arial"/>
                <a:cs typeface="Arial"/>
              </a:rPr>
              <a:t>javax.cache</a:t>
            </a:r>
          </a:p>
        </p:txBody>
      </p:sp>
    </p:spTree>
    <p:extLst>
      <p:ext uri="{BB962C8B-B14F-4D97-AF65-F5344CB8AC3E}">
        <p14:creationId xmlns:p14="http://schemas.microsoft.com/office/powerpoint/2010/main" val="3236203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5306EB-A303-A745-8796-0DB26C64FE64}"/>
              </a:ext>
            </a:extLst>
          </p:cNvPr>
          <p:cNvSpPr txBox="1"/>
          <p:nvPr/>
        </p:nvSpPr>
        <p:spPr>
          <a:xfrm>
            <a:off x="1159009" y="2643657"/>
            <a:ext cx="4843570" cy="785343"/>
          </a:xfrm>
          <a:prstGeom prst="rect">
            <a:avLst/>
          </a:prstGeom>
          <a:noFill/>
        </p:spPr>
        <p:txBody>
          <a:bodyPr wrap="none" rtlCol="0">
            <a:spAutoFit/>
          </a:bodyPr>
          <a:lstStyle/>
          <a:p>
            <a:r>
              <a:rPr lang="en-US" sz="1600" b="1" dirty="0">
                <a:latin typeface="Zapfino" panose="03030300040707070C03" pitchFamily="66" charset="77"/>
                <a:ea typeface="Microsoft Himalaya" pitchFamily="2" charset="0"/>
                <a:cs typeface="Microsoft Himalaya" pitchFamily="2" charset="0"/>
              </a:rPr>
              <a:t>https://github.com/IBMStockTrader</a:t>
            </a:r>
          </a:p>
        </p:txBody>
      </p:sp>
      <p:sp>
        <p:nvSpPr>
          <p:cNvPr id="7" name="Title 1">
            <a:extLst>
              <a:ext uri="{FF2B5EF4-FFF2-40B4-BE49-F238E27FC236}">
                <a16:creationId xmlns:a16="http://schemas.microsoft.com/office/drawing/2014/main" id="{F402E97C-6064-3C42-BD8A-DA2312007200}"/>
              </a:ext>
            </a:extLst>
          </p:cNvPr>
          <p:cNvSpPr txBox="1">
            <a:spLocks/>
          </p:cNvSpPr>
          <p:nvPr/>
        </p:nvSpPr>
        <p:spPr>
          <a:xfrm>
            <a:off x="487552" y="243843"/>
            <a:ext cx="11701273" cy="430887"/>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800" dirty="0"/>
              <a:t>Source for Stock Trader footer image</a:t>
            </a:r>
          </a:p>
        </p:txBody>
      </p:sp>
      <p:pic>
        <p:nvPicPr>
          <p:cNvPr id="6" name="Picture 5">
            <a:extLst>
              <a:ext uri="{FF2B5EF4-FFF2-40B4-BE49-F238E27FC236}">
                <a16:creationId xmlns:a16="http://schemas.microsoft.com/office/drawing/2014/main" id="{356F5127-8503-8943-AFAB-F0E939F8056E}"/>
              </a:ext>
            </a:extLst>
          </p:cNvPr>
          <p:cNvPicPr>
            <a:picLocks noChangeAspect="1"/>
          </p:cNvPicPr>
          <p:nvPr/>
        </p:nvPicPr>
        <p:blipFill>
          <a:blip r:embed="rId2"/>
          <a:stretch>
            <a:fillRect/>
          </a:stretch>
        </p:blipFill>
        <p:spPr>
          <a:xfrm>
            <a:off x="1403976" y="1193903"/>
            <a:ext cx="3351927" cy="599284"/>
          </a:xfrm>
          <a:prstGeom prst="rect">
            <a:avLst/>
          </a:prstGeom>
        </p:spPr>
      </p:pic>
      <p:pic>
        <p:nvPicPr>
          <p:cNvPr id="3" name="Picture 2">
            <a:extLst>
              <a:ext uri="{FF2B5EF4-FFF2-40B4-BE49-F238E27FC236}">
                <a16:creationId xmlns:a16="http://schemas.microsoft.com/office/drawing/2014/main" id="{B97E8495-64CD-5447-A87E-512AEE67BE3F}"/>
              </a:ext>
            </a:extLst>
          </p:cNvPr>
          <p:cNvPicPr>
            <a:picLocks noChangeAspect="1"/>
          </p:cNvPicPr>
          <p:nvPr/>
        </p:nvPicPr>
        <p:blipFill>
          <a:blip r:embed="rId3"/>
          <a:stretch>
            <a:fillRect/>
          </a:stretch>
        </p:blipFill>
        <p:spPr>
          <a:xfrm>
            <a:off x="911626" y="1731134"/>
            <a:ext cx="3821705" cy="1030971"/>
          </a:xfrm>
          <a:prstGeom prst="rect">
            <a:avLst/>
          </a:prstGeom>
        </p:spPr>
      </p:pic>
      <p:pic>
        <p:nvPicPr>
          <p:cNvPr id="5" name="Picture 4">
            <a:extLst>
              <a:ext uri="{FF2B5EF4-FFF2-40B4-BE49-F238E27FC236}">
                <a16:creationId xmlns:a16="http://schemas.microsoft.com/office/drawing/2014/main" id="{08B5E599-6C3E-EB4F-9DBD-82E5D5AAE186}"/>
              </a:ext>
            </a:extLst>
          </p:cNvPr>
          <p:cNvPicPr>
            <a:picLocks noChangeAspect="1"/>
          </p:cNvPicPr>
          <p:nvPr/>
        </p:nvPicPr>
        <p:blipFill>
          <a:blip r:embed="rId4"/>
          <a:stretch>
            <a:fillRect/>
          </a:stretch>
        </p:blipFill>
        <p:spPr>
          <a:xfrm>
            <a:off x="4443842" y="1097923"/>
            <a:ext cx="1650570" cy="1743679"/>
          </a:xfrm>
          <a:prstGeom prst="rect">
            <a:avLst/>
          </a:prstGeom>
        </p:spPr>
      </p:pic>
      <p:pic>
        <p:nvPicPr>
          <p:cNvPr id="2" name="Picture 1">
            <a:extLst>
              <a:ext uri="{FF2B5EF4-FFF2-40B4-BE49-F238E27FC236}">
                <a16:creationId xmlns:a16="http://schemas.microsoft.com/office/drawing/2014/main" id="{20F99CDB-AAB8-F746-9F1A-1294B80A38B1}"/>
              </a:ext>
            </a:extLst>
          </p:cNvPr>
          <p:cNvPicPr>
            <a:picLocks noChangeAspect="1"/>
          </p:cNvPicPr>
          <p:nvPr/>
        </p:nvPicPr>
        <p:blipFill>
          <a:blip r:embed="rId5"/>
          <a:stretch>
            <a:fillRect/>
          </a:stretch>
        </p:blipFill>
        <p:spPr>
          <a:xfrm>
            <a:off x="2696107" y="2319782"/>
            <a:ext cx="1503362" cy="501121"/>
          </a:xfrm>
          <a:prstGeom prst="rect">
            <a:avLst/>
          </a:prstGeom>
        </p:spPr>
      </p:pic>
      <p:pic>
        <p:nvPicPr>
          <p:cNvPr id="8" name="Picture 7">
            <a:extLst>
              <a:ext uri="{FF2B5EF4-FFF2-40B4-BE49-F238E27FC236}">
                <a16:creationId xmlns:a16="http://schemas.microsoft.com/office/drawing/2014/main" id="{902492C5-F7AA-CC47-8AEF-79333A8FB0C6}"/>
              </a:ext>
            </a:extLst>
          </p:cNvPr>
          <p:cNvPicPr>
            <a:picLocks noChangeAspect="1"/>
          </p:cNvPicPr>
          <p:nvPr/>
        </p:nvPicPr>
        <p:blipFill>
          <a:blip r:embed="rId6"/>
          <a:stretch>
            <a:fillRect/>
          </a:stretch>
        </p:blipFill>
        <p:spPr>
          <a:xfrm>
            <a:off x="2029926" y="2318528"/>
            <a:ext cx="502920" cy="519684"/>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D2D84E8E-CD87-6043-955B-798049109156}"/>
                  </a:ext>
                </a:extLst>
              </p14:cNvPr>
              <p14:cNvContentPartPr/>
              <p14:nvPr/>
            </p14:nvContentPartPr>
            <p14:xfrm>
              <a:off x="2040067" y="2329751"/>
              <a:ext cx="360" cy="360"/>
            </p14:xfrm>
          </p:contentPart>
        </mc:Choice>
        <mc:Fallback xmlns="">
          <p:pic>
            <p:nvPicPr>
              <p:cNvPr id="15" name="Ink 14">
                <a:extLst>
                  <a:ext uri="{FF2B5EF4-FFF2-40B4-BE49-F238E27FC236}">
                    <a16:creationId xmlns:a16="http://schemas.microsoft.com/office/drawing/2014/main" id="{D2D84E8E-CD87-6043-955B-798049109156}"/>
                  </a:ext>
                </a:extLst>
              </p:cNvPr>
              <p:cNvPicPr/>
              <p:nvPr/>
            </p:nvPicPr>
            <p:blipFill>
              <a:blip r:embed="rId8"/>
              <a:stretch>
                <a:fillRect/>
              </a:stretch>
            </p:blipFill>
            <p:spPr>
              <a:xfrm>
                <a:off x="2031067" y="23207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783BD7D7-980A-A742-9957-35C1481DAAAF}"/>
                  </a:ext>
                </a:extLst>
              </p14:cNvPr>
              <p14:cNvContentPartPr/>
              <p14:nvPr/>
            </p14:nvContentPartPr>
            <p14:xfrm>
              <a:off x="2029267" y="2341991"/>
              <a:ext cx="360" cy="360"/>
            </p14:xfrm>
          </p:contentPart>
        </mc:Choice>
        <mc:Fallback xmlns="">
          <p:pic>
            <p:nvPicPr>
              <p:cNvPr id="17" name="Ink 16">
                <a:extLst>
                  <a:ext uri="{FF2B5EF4-FFF2-40B4-BE49-F238E27FC236}">
                    <a16:creationId xmlns:a16="http://schemas.microsoft.com/office/drawing/2014/main" id="{783BD7D7-980A-A742-9957-35C1481DAAAF}"/>
                  </a:ext>
                </a:extLst>
              </p:cNvPr>
              <p:cNvPicPr/>
              <p:nvPr/>
            </p:nvPicPr>
            <p:blipFill>
              <a:blip r:embed="rId8"/>
              <a:stretch>
                <a:fillRect/>
              </a:stretch>
            </p:blipFill>
            <p:spPr>
              <a:xfrm>
                <a:off x="2020267" y="23329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872A451A-11B1-394F-8C80-32947E7AD252}"/>
                  </a:ext>
                </a:extLst>
              </p14:cNvPr>
              <p14:cNvContentPartPr/>
              <p14:nvPr/>
            </p14:nvContentPartPr>
            <p14:xfrm>
              <a:off x="2050147" y="2318591"/>
              <a:ext cx="360" cy="360"/>
            </p14:xfrm>
          </p:contentPart>
        </mc:Choice>
        <mc:Fallback xmlns="">
          <p:pic>
            <p:nvPicPr>
              <p:cNvPr id="18" name="Ink 17">
                <a:extLst>
                  <a:ext uri="{FF2B5EF4-FFF2-40B4-BE49-F238E27FC236}">
                    <a16:creationId xmlns:a16="http://schemas.microsoft.com/office/drawing/2014/main" id="{872A451A-11B1-394F-8C80-32947E7AD252}"/>
                  </a:ext>
                </a:extLst>
              </p:cNvPr>
              <p:cNvPicPr/>
              <p:nvPr/>
            </p:nvPicPr>
            <p:blipFill>
              <a:blip r:embed="rId8"/>
              <a:stretch>
                <a:fillRect/>
              </a:stretch>
            </p:blipFill>
            <p:spPr>
              <a:xfrm>
                <a:off x="2041147" y="2309591"/>
                <a:ext cx="18000" cy="18000"/>
              </a:xfrm>
              <a:prstGeom prst="rect">
                <a:avLst/>
              </a:prstGeom>
            </p:spPr>
          </p:pic>
        </mc:Fallback>
      </mc:AlternateContent>
      <p:pic>
        <p:nvPicPr>
          <p:cNvPr id="19" name="Picture 18">
            <a:extLst>
              <a:ext uri="{FF2B5EF4-FFF2-40B4-BE49-F238E27FC236}">
                <a16:creationId xmlns:a16="http://schemas.microsoft.com/office/drawing/2014/main" id="{04AE3B50-0F5B-A84F-9B2C-038155D9AB6C}"/>
              </a:ext>
            </a:extLst>
          </p:cNvPr>
          <p:cNvPicPr>
            <a:picLocks noChangeAspect="1"/>
          </p:cNvPicPr>
          <p:nvPr/>
        </p:nvPicPr>
        <p:blipFill>
          <a:blip r:embed="rId11"/>
          <a:stretch>
            <a:fillRect/>
          </a:stretch>
        </p:blipFill>
        <p:spPr>
          <a:xfrm>
            <a:off x="1508301" y="2437596"/>
            <a:ext cx="463906" cy="443196"/>
          </a:xfrm>
          <a:prstGeom prst="rect">
            <a:avLst/>
          </a:prstGeom>
        </p:spPr>
      </p:pic>
      <p:sp>
        <p:nvSpPr>
          <p:cNvPr id="24" name="Title 1">
            <a:extLst>
              <a:ext uri="{FF2B5EF4-FFF2-40B4-BE49-F238E27FC236}">
                <a16:creationId xmlns:a16="http://schemas.microsoft.com/office/drawing/2014/main" id="{20478D85-E933-DC4D-92BB-7D7C229E3C4B}"/>
              </a:ext>
            </a:extLst>
          </p:cNvPr>
          <p:cNvSpPr txBox="1">
            <a:spLocks/>
          </p:cNvSpPr>
          <p:nvPr/>
        </p:nvSpPr>
        <p:spPr>
          <a:xfrm>
            <a:off x="487552" y="3818509"/>
            <a:ext cx="11701273" cy="430887"/>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800" dirty="0"/>
              <a:t>Source for Stock Trader helm chart/operator icon</a:t>
            </a:r>
          </a:p>
        </p:txBody>
      </p:sp>
      <p:sp>
        <p:nvSpPr>
          <p:cNvPr id="25" name="TextBox 24">
            <a:extLst>
              <a:ext uri="{FF2B5EF4-FFF2-40B4-BE49-F238E27FC236}">
                <a16:creationId xmlns:a16="http://schemas.microsoft.com/office/drawing/2014/main" id="{02CF506A-4692-B647-998C-3881104CCC9A}"/>
              </a:ext>
            </a:extLst>
          </p:cNvPr>
          <p:cNvSpPr txBox="1"/>
          <p:nvPr/>
        </p:nvSpPr>
        <p:spPr>
          <a:xfrm>
            <a:off x="209739" y="4764353"/>
            <a:ext cx="5740400" cy="1200329"/>
          </a:xfrm>
          <a:prstGeom prst="rect">
            <a:avLst/>
          </a:prstGeom>
          <a:noFill/>
        </p:spPr>
        <p:txBody>
          <a:bodyPr wrap="square" rtlCol="0">
            <a:spAutoFit/>
          </a:bodyPr>
          <a:lstStyle/>
          <a:p>
            <a:pPr algn="r" defTabSz="914400"/>
            <a:r>
              <a:rPr lang="en-US" sz="1800" b="1" dirty="0">
                <a:solidFill>
                  <a:srgbClr val="0057FF"/>
                </a:solidFill>
                <a:latin typeface="Calibri" panose="020F0502020204030204"/>
              </a:rPr>
              <a:t>IBM</a:t>
            </a:r>
            <a:r>
              <a:rPr lang="en-US" sz="1800" dirty="0">
                <a:solidFill>
                  <a:prstClr val="black"/>
                </a:solidFill>
                <a:latin typeface="Calibri" panose="020F0502020204030204"/>
              </a:rPr>
              <a:t>:  </a:t>
            </a:r>
            <a:r>
              <a:rPr lang="en-US" sz="1800" dirty="0">
                <a:solidFill>
                  <a:srgbClr val="00FF00"/>
                </a:solidFill>
                <a:latin typeface="Calibri" panose="020F0502020204030204"/>
              </a:rPr>
              <a:t>$138.56</a:t>
            </a:r>
          </a:p>
          <a:p>
            <a:pPr algn="r" defTabSz="914400"/>
            <a:r>
              <a:rPr lang="en-US" sz="1800" b="1" dirty="0">
                <a:solidFill>
                  <a:srgbClr val="FF0000"/>
                </a:solidFill>
                <a:latin typeface="Calibri" panose="020F0502020204030204"/>
              </a:rPr>
              <a:t>RHT</a:t>
            </a:r>
            <a:r>
              <a:rPr lang="en-US" sz="1800" dirty="0">
                <a:solidFill>
                  <a:prstClr val="black"/>
                </a:solidFill>
                <a:latin typeface="Calibri" panose="020F0502020204030204"/>
              </a:rPr>
              <a:t>:  $181.58</a:t>
            </a:r>
          </a:p>
          <a:p>
            <a:pPr algn="r" defTabSz="914400"/>
            <a:r>
              <a:rPr lang="en-US" sz="1800" b="1" dirty="0">
                <a:solidFill>
                  <a:prstClr val="black"/>
                </a:solidFill>
                <a:latin typeface="Calibri" panose="020F0502020204030204"/>
              </a:rPr>
              <a:t>TSLA</a:t>
            </a:r>
            <a:r>
              <a:rPr lang="en-US" sz="1800" dirty="0">
                <a:solidFill>
                  <a:prstClr val="black"/>
                </a:solidFill>
                <a:latin typeface="Calibri" panose="020F0502020204030204"/>
              </a:rPr>
              <a:t>: $288.96</a:t>
            </a:r>
          </a:p>
          <a:p>
            <a:pPr algn="r" defTabSz="914400"/>
            <a:r>
              <a:rPr lang="en-US" sz="1800" b="1" dirty="0">
                <a:solidFill>
                  <a:srgbClr val="0057FF"/>
                </a:solidFill>
                <a:latin typeface="Calibri" panose="020F0502020204030204"/>
              </a:rPr>
              <a:t>FB</a:t>
            </a:r>
            <a:r>
              <a:rPr lang="en-US" sz="1800" dirty="0">
                <a:solidFill>
                  <a:prstClr val="black"/>
                </a:solidFill>
                <a:latin typeface="Calibri" panose="020F0502020204030204"/>
              </a:rPr>
              <a:t>:    </a:t>
            </a:r>
            <a:r>
              <a:rPr lang="en-US" sz="1800" dirty="0">
                <a:solidFill>
                  <a:srgbClr val="FF0000"/>
                </a:solidFill>
                <a:latin typeface="Calibri" panose="020F0502020204030204"/>
              </a:rPr>
              <a:t> $173.37</a:t>
            </a:r>
          </a:p>
        </p:txBody>
      </p:sp>
    </p:spTree>
    <p:extLst>
      <p:ext uri="{BB962C8B-B14F-4D97-AF65-F5344CB8AC3E}">
        <p14:creationId xmlns:p14="http://schemas.microsoft.com/office/powerpoint/2010/main" val="395997449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Approaches for HashiCorp Vault integration with microservices</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103153" cy="5724644"/>
          </a:xfrm>
          <a:prstGeom prst="rect">
            <a:avLst/>
          </a:prstGeom>
          <a:noFill/>
          <a:ln>
            <a:noFill/>
          </a:ln>
        </p:spPr>
        <p:txBody>
          <a:bodyPr wrap="square" lIns="0" tIns="0" rIns="0" bIns="0" rtlCol="0">
            <a:spAutoFit/>
          </a:bodyPr>
          <a:lstStyle/>
          <a:p>
            <a:pPr marL="457200" indent="-457200">
              <a:buFont typeface="+mj-lt"/>
              <a:buAutoNum type="arabicPeriod"/>
            </a:pPr>
            <a:r>
              <a:rPr lang="en-US" sz="2800" kern="0" spc="-30" dirty="0">
                <a:latin typeface="Arial"/>
                <a:cs typeface="Arial"/>
              </a:rPr>
              <a:t>Code directly to Vault in your microservice Java classes</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Very secure – secrets not exposed in files or env vars</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Must train developers to use proprietary code in every microservice, and vendor lock-in to HashiCorp as the secrets manager</a:t>
            </a:r>
          </a:p>
          <a:p>
            <a:pPr marL="914318" lvl="1" indent="-457200">
              <a:buFont typeface="Wingdings" pitchFamily="2" charset="2"/>
              <a:buChar char="Ø"/>
            </a:pPr>
            <a:endParaRPr lang="en-US" sz="2400" kern="0" spc="-30" dirty="0">
              <a:latin typeface="Arial"/>
              <a:cs typeface="Arial"/>
            </a:endParaRPr>
          </a:p>
          <a:p>
            <a:pPr marL="457200" indent="-457200">
              <a:buFont typeface="+mj-lt"/>
              <a:buAutoNum type="arabicPeriod"/>
            </a:pPr>
            <a:r>
              <a:rPr lang="en-US" sz="2800" kern="0" spc="-30" dirty="0">
                <a:latin typeface="Arial"/>
                <a:cs typeface="Arial"/>
              </a:rPr>
              <a:t>Use the Vault injector to get an init container and sidecar</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No impact to developers, and no vendor lock-in for microservices</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Overhead of extra containers per pod, and risk of secrets getting disclosed to unauthorized parties that might see the files or env vars</a:t>
            </a:r>
          </a:p>
          <a:p>
            <a:pPr marL="914318" lvl="1" indent="-457200">
              <a:buFont typeface="Wingdings" pitchFamily="2" charset="2"/>
              <a:buChar char="Ø"/>
            </a:pPr>
            <a:endParaRPr lang="en-US" sz="2400" kern="0" spc="-30" dirty="0">
              <a:latin typeface="Arial"/>
              <a:cs typeface="Arial"/>
            </a:endParaRPr>
          </a:p>
          <a:p>
            <a:pPr marL="457200" indent="-457200">
              <a:buFont typeface="+mj-lt"/>
              <a:buAutoNum type="arabicPeriod"/>
            </a:pPr>
            <a:r>
              <a:rPr lang="en-US" sz="2800" kern="0" spc="-30" dirty="0">
                <a:latin typeface="Arial"/>
                <a:cs typeface="Arial"/>
              </a:rPr>
              <a:t> </a:t>
            </a:r>
            <a:r>
              <a:rPr lang="en-US" sz="2800" b="1" kern="0" spc="-30" dirty="0">
                <a:latin typeface="Arial"/>
                <a:cs typeface="Arial"/>
              </a:rPr>
              <a:t>*New*</a:t>
            </a:r>
            <a:r>
              <a:rPr lang="en-US" sz="2800" kern="0" spc="-30" dirty="0">
                <a:latin typeface="Arial"/>
                <a:cs typeface="Arial"/>
              </a:rPr>
              <a:t>: Use the </a:t>
            </a:r>
            <a:r>
              <a:rPr lang="en-US" sz="2800" i="1" kern="0" spc="-30" dirty="0">
                <a:latin typeface="Arial"/>
                <a:cs typeface="Arial"/>
              </a:rPr>
              <a:t>VaultConfigSource</a:t>
            </a:r>
            <a:r>
              <a:rPr lang="en-US" sz="2800" kern="0" spc="-30" dirty="0">
                <a:latin typeface="Arial"/>
                <a:cs typeface="Arial"/>
              </a:rPr>
              <a:t> for MicroProfile Config</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No impact to developers (if already using standard MicroProfile programming model of CDI injection of config properties), and no vendor lock-in.  Also, no overhead of extra containers per pod, or disclosure risk</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None!</a:t>
            </a:r>
          </a:p>
        </p:txBody>
      </p:sp>
    </p:spTree>
    <p:extLst>
      <p:ext uri="{BB962C8B-B14F-4D97-AF65-F5344CB8AC3E}">
        <p14:creationId xmlns:p14="http://schemas.microsoft.com/office/powerpoint/2010/main" val="4137042904"/>
      </p:ext>
    </p:extLst>
  </p:cSld>
  <p:clrMapOvr>
    <a:masterClrMapping/>
  </p:clrMapOvr>
</p:sld>
</file>

<file path=ppt/theme/theme1.xml><?xml version="1.0" encoding="utf-8"?>
<a:theme xmlns:a="http://schemas.openxmlformats.org/drawingml/2006/main" name="IBM Cloud 2015">
  <a:themeElements>
    <a:clrScheme name="Cloud_Palette">
      <a:dk1>
        <a:sysClr val="windowText" lastClr="000000"/>
      </a:dk1>
      <a:lt1>
        <a:sysClr val="window" lastClr="FFFFFF"/>
      </a:lt1>
      <a:dk2>
        <a:srgbClr val="085571"/>
      </a:dk2>
      <a:lt2>
        <a:srgbClr val="83D1F5"/>
      </a:lt2>
      <a:accent1>
        <a:srgbClr val="00B0DA"/>
      </a:accent1>
      <a:accent2>
        <a:srgbClr val="008ABF"/>
      </a:accent2>
      <a:accent3>
        <a:srgbClr val="00A6A0"/>
      </a:accent3>
      <a:accent4>
        <a:srgbClr val="007670"/>
      </a:accent4>
      <a:accent5>
        <a:srgbClr val="7F1C7D"/>
      </a:accent5>
      <a:accent6>
        <a:srgbClr val="3B0256"/>
      </a:accent6>
      <a:hlink>
        <a:srgbClr val="002060"/>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spAutoFit/>
      </a:bodyPr>
      <a:lstStyle>
        <a:defPPr>
          <a:defRPr sz="2100" kern="0" spc="-30" dirty="0" err="1" smtClean="0">
            <a:latin typeface="Arial"/>
            <a:cs typeface="Arial"/>
          </a:defRPr>
        </a:defPPr>
      </a:lstStyle>
    </a:txDef>
  </a:objectDefaults>
  <a:extraClrSchemeLst/>
</a:theme>
</file>

<file path=ppt/theme/theme2.xml><?xml version="1.0" encoding="utf-8"?>
<a:theme xmlns:a="http://schemas.openxmlformats.org/drawingml/2006/main" name="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362383</TotalTime>
  <Words>998</Words>
  <Application>Microsoft Macintosh PowerPoint</Application>
  <PresentationFormat>Custom</PresentationFormat>
  <Paragraphs>178</Paragraphs>
  <Slides>9</Slides>
  <Notes>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9</vt:i4>
      </vt:variant>
    </vt:vector>
  </HeadingPairs>
  <TitlesOfParts>
    <vt:vector size="19" baseType="lpstr">
      <vt:lpstr>Arial</vt:lpstr>
      <vt:lpstr>Calibri</vt:lpstr>
      <vt:lpstr>Calibri Light</vt:lpstr>
      <vt:lpstr>IBM Plex Sans</vt:lpstr>
      <vt:lpstr>Times New Roman</vt:lpstr>
      <vt:lpstr>Wingdings</vt:lpstr>
      <vt:lpstr>Zapfino</vt:lpstr>
      <vt:lpstr>IBM Cloud 2015</vt:lpstr>
      <vt:lpstr>Content_Template_1</vt:lpstr>
      <vt:lpstr>1_Content_Template_1</vt:lpstr>
      <vt:lpstr>IBM Stock Trader sample for Kubernetes - Basic</vt:lpstr>
      <vt:lpstr>IBM Stock Trader sample for Kubernetes – with optional pieces</vt:lpstr>
      <vt:lpstr>The “umbrella” operator for the IBM Stock Trader sample</vt:lpstr>
      <vt:lpstr>MicroProfile features used in IBM Stock Trader</vt:lpstr>
      <vt:lpstr>MicroProfile endpoints from IBM Stock Trader</vt:lpstr>
      <vt:lpstr>IBM Stock Trader microservices visualized in the OpenShift console</vt:lpstr>
      <vt:lpstr>CQRS in IBM Stock Trader</vt:lpstr>
      <vt:lpstr>PowerPoint Presentation</vt:lpstr>
      <vt:lpstr>Approaches for HashiCorp Vault integration with microservices</vt:lpstr>
    </vt:vector>
  </TitlesOfParts>
  <Manager>Eric Herness</Manager>
  <Company>IBM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Trader Sample - Diagram</dc:title>
  <dc:subject/>
  <dc:creator>John Alcorn</dc:creator>
  <cp:keywords/>
  <dc:description/>
  <cp:lastModifiedBy>John Alcorn</cp:lastModifiedBy>
  <cp:revision>958</cp:revision>
  <cp:lastPrinted>2016-04-22T22:34:10Z</cp:lastPrinted>
  <dcterms:created xsi:type="dcterms:W3CDTF">2015-04-04T16:51:36Z</dcterms:created>
  <dcterms:modified xsi:type="dcterms:W3CDTF">2021-09-22T22:43:31Z</dcterms:modified>
  <cp:category/>
</cp:coreProperties>
</file>